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87" r:id="rId6"/>
    <p:sldId id="286" r:id="rId7"/>
    <p:sldId id="288" r:id="rId8"/>
    <p:sldId id="269" r:id="rId9"/>
    <p:sldId id="290" r:id="rId10"/>
    <p:sldId id="289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270" r:id="rId28"/>
    <p:sldId id="294" r:id="rId29"/>
    <p:sldId id="295" r:id="rId30"/>
    <p:sldId id="313" r:id="rId31"/>
    <p:sldId id="312" r:id="rId32"/>
    <p:sldId id="316" r:id="rId33"/>
    <p:sldId id="31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54"/>
        <p:guide pos="37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1" Type="http://schemas.openxmlformats.org/officeDocument/2006/relationships/notesSlide" Target="../notesSlides/notesSlide15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107.xml"/><Relationship Id="rId29" Type="http://schemas.openxmlformats.org/officeDocument/2006/relationships/tags" Target="../tags/tag133.xml"/><Relationship Id="rId28" Type="http://schemas.openxmlformats.org/officeDocument/2006/relationships/tags" Target="../tags/tag132.xml"/><Relationship Id="rId27" Type="http://schemas.openxmlformats.org/officeDocument/2006/relationships/tags" Target="../tags/tag131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5" Type="http://schemas.openxmlformats.org/officeDocument/2006/relationships/notesSlide" Target="../notesSlides/notesSlide25.xml"/><Relationship Id="rId64" Type="http://schemas.openxmlformats.org/officeDocument/2006/relationships/slideLayout" Target="../slideLayouts/slideLayout8.xml"/><Relationship Id="rId63" Type="http://schemas.openxmlformats.org/officeDocument/2006/relationships/tags" Target="../tags/tag195.xml"/><Relationship Id="rId62" Type="http://schemas.openxmlformats.org/officeDocument/2006/relationships/tags" Target="../tags/tag194.xml"/><Relationship Id="rId61" Type="http://schemas.openxmlformats.org/officeDocument/2006/relationships/tags" Target="../tags/tag193.xml"/><Relationship Id="rId60" Type="http://schemas.openxmlformats.org/officeDocument/2006/relationships/tags" Target="../tags/tag192.xml"/><Relationship Id="rId6" Type="http://schemas.openxmlformats.org/officeDocument/2006/relationships/tags" Target="../tags/tag138.xml"/><Relationship Id="rId59" Type="http://schemas.openxmlformats.org/officeDocument/2006/relationships/tags" Target="../tags/tag191.xml"/><Relationship Id="rId58" Type="http://schemas.openxmlformats.org/officeDocument/2006/relationships/tags" Target="../tags/tag190.xml"/><Relationship Id="rId57" Type="http://schemas.openxmlformats.org/officeDocument/2006/relationships/tags" Target="../tags/tag189.xml"/><Relationship Id="rId56" Type="http://schemas.openxmlformats.org/officeDocument/2006/relationships/tags" Target="../tags/tag188.xml"/><Relationship Id="rId55" Type="http://schemas.openxmlformats.org/officeDocument/2006/relationships/tags" Target="../tags/tag187.xml"/><Relationship Id="rId54" Type="http://schemas.openxmlformats.org/officeDocument/2006/relationships/tags" Target="../tags/tag186.xml"/><Relationship Id="rId53" Type="http://schemas.openxmlformats.org/officeDocument/2006/relationships/tags" Target="../tags/tag185.xml"/><Relationship Id="rId52" Type="http://schemas.openxmlformats.org/officeDocument/2006/relationships/tags" Target="../tags/tag184.xml"/><Relationship Id="rId51" Type="http://schemas.openxmlformats.org/officeDocument/2006/relationships/tags" Target="../tags/tag183.xml"/><Relationship Id="rId50" Type="http://schemas.openxmlformats.org/officeDocument/2006/relationships/tags" Target="../tags/tag182.xml"/><Relationship Id="rId5" Type="http://schemas.openxmlformats.org/officeDocument/2006/relationships/tags" Target="../tags/tag137.xml"/><Relationship Id="rId49" Type="http://schemas.openxmlformats.org/officeDocument/2006/relationships/tags" Target="../tags/tag181.xml"/><Relationship Id="rId48" Type="http://schemas.openxmlformats.org/officeDocument/2006/relationships/tags" Target="../tags/tag180.xml"/><Relationship Id="rId47" Type="http://schemas.openxmlformats.org/officeDocument/2006/relationships/tags" Target="../tags/tag179.xml"/><Relationship Id="rId46" Type="http://schemas.openxmlformats.org/officeDocument/2006/relationships/tags" Target="../tags/tag178.xml"/><Relationship Id="rId45" Type="http://schemas.openxmlformats.org/officeDocument/2006/relationships/tags" Target="../tags/tag177.xml"/><Relationship Id="rId44" Type="http://schemas.openxmlformats.org/officeDocument/2006/relationships/tags" Target="../tags/tag176.xml"/><Relationship Id="rId43" Type="http://schemas.openxmlformats.org/officeDocument/2006/relationships/tags" Target="../tags/tag175.xml"/><Relationship Id="rId42" Type="http://schemas.openxmlformats.org/officeDocument/2006/relationships/tags" Target="../tags/tag174.xml"/><Relationship Id="rId41" Type="http://schemas.openxmlformats.org/officeDocument/2006/relationships/tags" Target="../tags/tag173.xml"/><Relationship Id="rId40" Type="http://schemas.openxmlformats.org/officeDocument/2006/relationships/tags" Target="../tags/tag172.xml"/><Relationship Id="rId4" Type="http://schemas.openxmlformats.org/officeDocument/2006/relationships/tags" Target="../tags/tag136.xml"/><Relationship Id="rId39" Type="http://schemas.openxmlformats.org/officeDocument/2006/relationships/tags" Target="../tags/tag171.xml"/><Relationship Id="rId38" Type="http://schemas.openxmlformats.org/officeDocument/2006/relationships/tags" Target="../tags/tag170.xml"/><Relationship Id="rId37" Type="http://schemas.openxmlformats.org/officeDocument/2006/relationships/tags" Target="../tags/tag169.xml"/><Relationship Id="rId36" Type="http://schemas.openxmlformats.org/officeDocument/2006/relationships/tags" Target="../tags/tag168.xml"/><Relationship Id="rId35" Type="http://schemas.openxmlformats.org/officeDocument/2006/relationships/tags" Target="../tags/tag167.xml"/><Relationship Id="rId34" Type="http://schemas.openxmlformats.org/officeDocument/2006/relationships/tags" Target="../tags/tag166.xml"/><Relationship Id="rId33" Type="http://schemas.openxmlformats.org/officeDocument/2006/relationships/tags" Target="../tags/tag165.xml"/><Relationship Id="rId32" Type="http://schemas.openxmlformats.org/officeDocument/2006/relationships/tags" Target="../tags/tag164.xml"/><Relationship Id="rId31" Type="http://schemas.openxmlformats.org/officeDocument/2006/relationships/tags" Target="../tags/tag163.xml"/><Relationship Id="rId30" Type="http://schemas.openxmlformats.org/officeDocument/2006/relationships/tags" Target="../tags/tag162.xml"/><Relationship Id="rId3" Type="http://schemas.openxmlformats.org/officeDocument/2006/relationships/tags" Target="../tags/tag135.xml"/><Relationship Id="rId29" Type="http://schemas.openxmlformats.org/officeDocument/2006/relationships/tags" Target="../tags/tag161.xml"/><Relationship Id="rId28" Type="http://schemas.openxmlformats.org/officeDocument/2006/relationships/tags" Target="../tags/tag160.xml"/><Relationship Id="rId27" Type="http://schemas.openxmlformats.org/officeDocument/2006/relationships/tags" Target="../tags/tag159.xml"/><Relationship Id="rId26" Type="http://schemas.openxmlformats.org/officeDocument/2006/relationships/tags" Target="../tags/tag158.xml"/><Relationship Id="rId25" Type="http://schemas.openxmlformats.org/officeDocument/2006/relationships/tags" Target="../tags/tag157.xml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tags" Target="../tags/tag134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23.jpeg"/><Relationship Id="rId16" Type="http://schemas.openxmlformats.org/officeDocument/2006/relationships/image" Target="../media/image22.jpeg"/><Relationship Id="rId15" Type="http://schemas.openxmlformats.org/officeDocument/2006/relationships/image" Target="../media/image21.jpeg"/><Relationship Id="rId14" Type="http://schemas.openxmlformats.org/officeDocument/2006/relationships/image" Target="../media/image20.jpeg"/><Relationship Id="rId13" Type="http://schemas.openxmlformats.org/officeDocument/2006/relationships/image" Target="../media/image19.jpeg"/><Relationship Id="rId12" Type="http://schemas.openxmlformats.org/officeDocument/2006/relationships/image" Target="../media/image18.jpeg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4.jpe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3" Type="http://schemas.openxmlformats.org/officeDocument/2006/relationships/notesSlide" Target="../notesSlides/notesSlide5.xml"/><Relationship Id="rId32" Type="http://schemas.openxmlformats.org/officeDocument/2006/relationships/slideLayout" Target="../slideLayouts/slideLayout8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21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50.xml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1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4" Type="http://schemas.openxmlformats.org/officeDocument/2006/relationships/notesSlide" Target="../notesSlides/notesSlide8.xml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105.xml"/><Relationship Id="rId31" Type="http://schemas.openxmlformats.org/officeDocument/2006/relationships/tags" Target="../tags/tag104.xml"/><Relationship Id="rId30" Type="http://schemas.openxmlformats.org/officeDocument/2006/relationships/tags" Target="../tags/tag103.xml"/><Relationship Id="rId3" Type="http://schemas.openxmlformats.org/officeDocument/2006/relationships/tags" Target="../tags/tag76.xml"/><Relationship Id="rId29" Type="http://schemas.openxmlformats.org/officeDocument/2006/relationships/tags" Target="../tags/tag102.xml"/><Relationship Id="rId28" Type="http://schemas.openxmlformats.org/officeDocument/2006/relationships/tags" Target="../tags/tag101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cocos</a:t>
              </a: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引擎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节点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8200" y="1647825"/>
            <a:ext cx="1079817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场景中所有东西都可以定义为一个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单位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，这就是节点（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拥有最基本的属性：名字、坐标、大小、旋转、缩放。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主要功能是针对于渲染树的，渲染树是决定渲染顺序的家伙，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渲染就跟刷油漆一样，每次渲染刷一次，所以后刷的会把前面刷的覆盖掉。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挂载在另一个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就成了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的子节点，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自然就是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的父节点，请注意：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实现移动、旋转、缩放等基本操作时，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也会跟随作对应操作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，这是一个游戏开发常识。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组件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5630" y="1424940"/>
            <a:ext cx="11015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节点只是一个有位置、大小等信息的东西，那么一个图片怎么显示？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组件是挂载在节点上，给节点添加功能的家伙。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精灵组件（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）就提供了显示图片的功能，给节点添加精灵。组件之后，节点就能加载一张图片，伪装成一个图片对象。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就是裸男，组件就是衣裤鞋袜，不管你怎么伪装，本体还是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脚本组件（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）是游戏开发用得最多的，因为利用它我们可以自己去实现想要的功能（也叫做自定义组件）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 rot="19980000">
            <a:off x="2562860" y="2767965"/>
            <a:ext cx="67557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8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渣男组件镇楼</a:t>
            </a:r>
            <a:endParaRPr lang="zh-CN" altLang="en-US" sz="8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常用组件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5305" y="1419860"/>
            <a:ext cx="1113663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：精灵，用于加载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/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显示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纹理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cc.Button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cc.Label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：文本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js/ts/lua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脚本，自定义扩展想要实现的功能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cc.ScrollView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滚动框（也能用于限定显示范围哦）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cc.ScrollBar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滚动条，配合滚动框使用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cc.ProgressBar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进度条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cc.Layerout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：布局容器，指定规则控制容器内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的位置摆放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cc.Widget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：对齐组件，用于固定和拉伸对象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巴拉巴拉小魔仙：还有好多组件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脚本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5305" y="1264920"/>
            <a:ext cx="1113663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实现了大量的组件供我们实现丰富的界面元素，但是正如女生站着尿不出一样，总有一些东西是需要上帝来扩展的。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脚本组件：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喂喂喂，那个按钮点击之后，给主角加顶绿帽子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给了开发者足够的自由去开发游戏，所以一个优秀的开发者还是得要有优秀的代码开发能力。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给节点添加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之后，怎么调用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在场景初始化的时候，会调用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的初始化接口。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在节点的可使用性被改变时，会调用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的使用改变接口。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场景运行过程中，每帧都会调用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的更新接口。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7685" y="1470025"/>
            <a:ext cx="1113663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：节点加载完成之后回调，节点所在场景加载完毕后、节点active从false变为true都会调用，此时可以获取其他节点，可初始化不常改变的属性。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start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：第一次update触发前调用一次，表示开始工作，【节点生命周期中只执行一次】，可以初始化经常改变的属性。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update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(dt)：每一帧渲染【前】回调，处理逻辑，dt为两帧之间的间隔，单位ms。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lateUpdate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(dt)：每一帧渲染【后】回调，同update。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onDestroy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：节点销毁时调用，组件或节点调用destroy()、切换场景、销毁节点时系统调用，用于资源回收、引用清除。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onEnable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：组件enabled从false变为true、节点active从false变为true时时系统调用一次。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onDisable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：和onEnable相反。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096385" y="202565"/>
            <a:ext cx="390715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接口调用顺序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4719106" y="3804004"/>
            <a:ext cx="0" cy="228244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" name="流程图: 过程 2"/>
          <p:cNvSpPr/>
          <p:nvPr>
            <p:custDataLst>
              <p:tags r:id="rId3"/>
            </p:custDataLst>
          </p:nvPr>
        </p:nvSpPr>
        <p:spPr>
          <a:xfrm>
            <a:off x="3056041" y="2626991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60000"/>
                <a:lumOff val="4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流程图: 过程 35"/>
          <p:cNvSpPr/>
          <p:nvPr>
            <p:custDataLst>
              <p:tags r:id="rId4"/>
            </p:custDataLst>
          </p:nvPr>
        </p:nvSpPr>
        <p:spPr>
          <a:xfrm>
            <a:off x="6459641" y="2626991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7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流程图: 过程 3"/>
          <p:cNvSpPr/>
          <p:nvPr>
            <p:custDataLst>
              <p:tags r:id="rId5"/>
            </p:custDataLst>
          </p:nvPr>
        </p:nvSpPr>
        <p:spPr>
          <a:xfrm>
            <a:off x="854879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1F74AD">
                <a:lumMod val="7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流程图: 过程 32"/>
          <p:cNvSpPr/>
          <p:nvPr>
            <p:custDataLst>
              <p:tags r:id="rId6"/>
            </p:custDataLst>
          </p:nvPr>
        </p:nvSpPr>
        <p:spPr>
          <a:xfrm>
            <a:off x="471085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3498D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流程图: 过程 7"/>
          <p:cNvSpPr/>
          <p:nvPr>
            <p:custDataLst>
              <p:tags r:id="rId7"/>
            </p:custDataLst>
          </p:nvPr>
        </p:nvSpPr>
        <p:spPr>
          <a:xfrm>
            <a:off x="94784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40000"/>
                <a:lumOff val="6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947841" y="2029458"/>
            <a:ext cx="0" cy="2101215"/>
          </a:xfrm>
          <a:prstGeom prst="line">
            <a:avLst/>
          </a:prstGeom>
          <a:ln>
            <a:solidFill>
              <a:srgbClr val="3498DB">
                <a:lumMod val="40000"/>
                <a:lumOff val="6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982571" y="4256932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onLoad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加载场景之后，导演通知所有演员各就各位（换装化妆）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10"/>
            </p:custDataLst>
          </p:nvPr>
        </p:nvCxnSpPr>
        <p:spPr>
          <a:xfrm>
            <a:off x="928791" y="2044698"/>
            <a:ext cx="10317480" cy="0"/>
          </a:xfrm>
          <a:prstGeom prst="straightConnector1">
            <a:avLst/>
          </a:prstGeom>
          <a:ln w="73025">
            <a:solidFill>
              <a:srgbClr val="3498DB"/>
            </a:solidFill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924346" y="1519553"/>
            <a:ext cx="1668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50" normalizeH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风在吼（导演）</a:t>
            </a:r>
            <a:endParaRPr kumimoji="0" lang="zh-CN" altLang="en-US" sz="1800" b="1" i="0" u="none" strike="noStrike" kern="1200" cap="none" spc="150" normalizeH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>
            <a:off x="924346" y="2042158"/>
            <a:ext cx="1853565" cy="0"/>
          </a:xfrm>
          <a:prstGeom prst="line">
            <a:avLst/>
          </a:prstGeom>
          <a:ln w="76200">
            <a:solidFill>
              <a:srgbClr val="3498DB">
                <a:lumMod val="40000"/>
                <a:lumOff val="6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2773466" y="1969768"/>
            <a:ext cx="152400" cy="152400"/>
          </a:xfrm>
          <a:prstGeom prst="ellipse">
            <a:avLst/>
          </a:prstGeom>
          <a:solidFill>
            <a:srgbClr val="3498DB"/>
          </a:solidFill>
          <a:ln w="57150">
            <a:solidFill>
              <a:srgbClr val="3498DB">
                <a:lumMod val="20000"/>
                <a:lumOff val="80000"/>
              </a:srgb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3928213" y="1519553"/>
            <a:ext cx="3154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马在叫（组件们）</a:t>
            </a:r>
            <a:endParaRPr lang="zh-CN" altLang="en-US" b="1" spc="150">
              <a:solidFill>
                <a:srgbClr val="3498D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811951" y="4027803"/>
            <a:ext cx="272415" cy="272415"/>
          </a:xfrm>
          <a:prstGeom prst="ellipse">
            <a:avLst/>
          </a:prstGeom>
          <a:solidFill>
            <a:srgbClr val="3498DB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>
            <a:endCxn id="18" idx="0"/>
          </p:cNvCxnSpPr>
          <p:nvPr>
            <p:custDataLst>
              <p:tags r:id="rId16"/>
            </p:custDataLst>
          </p:nvPr>
        </p:nvCxnSpPr>
        <p:spPr>
          <a:xfrm>
            <a:off x="3056041" y="2075813"/>
            <a:ext cx="635" cy="464185"/>
          </a:xfrm>
          <a:prstGeom prst="line">
            <a:avLst/>
          </a:prstGeom>
          <a:ln>
            <a:solidFill>
              <a:srgbClr val="3498DB">
                <a:lumMod val="60000"/>
                <a:lumOff val="4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椭圆 17"/>
          <p:cNvSpPr/>
          <p:nvPr>
            <p:custDataLst>
              <p:tags r:id="rId17"/>
            </p:custDataLst>
          </p:nvPr>
        </p:nvSpPr>
        <p:spPr>
          <a:xfrm>
            <a:off x="2920151" y="2539998"/>
            <a:ext cx="272415" cy="272415"/>
          </a:xfrm>
          <a:prstGeom prst="ellipse">
            <a:avLst/>
          </a:prstGeom>
          <a:solidFill>
            <a:srgbClr val="3498DB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8"/>
            </p:custDataLst>
          </p:nvPr>
        </p:nvCxnSpPr>
        <p:spPr>
          <a:xfrm flipH="1">
            <a:off x="4701326" y="2073273"/>
            <a:ext cx="5715" cy="56007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0" name="椭圆 19"/>
          <p:cNvSpPr/>
          <p:nvPr>
            <p:custDataLst>
              <p:tags r:id="rId19"/>
            </p:custDataLst>
          </p:nvPr>
        </p:nvSpPr>
        <p:spPr>
          <a:xfrm>
            <a:off x="4580676" y="4027803"/>
            <a:ext cx="272415" cy="272415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3090771" y="2754520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onEnable、onDisable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导演通知演员上场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下场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4745581" y="4299159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start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每个演员首次献丑前的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心情调节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6494371" y="2754520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update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演员在献丑摆姿势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（摄像机拍摄前一瞬）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>
            <a:endCxn id="26" idx="0"/>
          </p:cNvCxnSpPr>
          <p:nvPr>
            <p:custDataLst>
              <p:tags r:id="rId23"/>
            </p:custDataLst>
          </p:nvPr>
        </p:nvCxnSpPr>
        <p:spPr>
          <a:xfrm>
            <a:off x="6469166" y="2075813"/>
            <a:ext cx="635" cy="464185"/>
          </a:xfrm>
          <a:prstGeom prst="line">
            <a:avLst/>
          </a:prstGeom>
          <a:ln>
            <a:solidFill>
              <a:srgbClr val="3498DB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6" name="椭圆 25"/>
          <p:cNvSpPr/>
          <p:nvPr>
            <p:custDataLst>
              <p:tags r:id="rId24"/>
            </p:custDataLst>
          </p:nvPr>
        </p:nvSpPr>
        <p:spPr>
          <a:xfrm>
            <a:off x="6333276" y="2539998"/>
            <a:ext cx="272415" cy="272415"/>
          </a:xfrm>
          <a:prstGeom prst="ellipse">
            <a:avLst/>
          </a:prstGeom>
          <a:solidFill>
            <a:srgbClr val="3498D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5"/>
            </p:custDataLst>
          </p:nvPr>
        </p:nvCxnSpPr>
        <p:spPr>
          <a:xfrm flipH="1">
            <a:off x="8540536" y="2049778"/>
            <a:ext cx="635" cy="563880"/>
          </a:xfrm>
          <a:prstGeom prst="line">
            <a:avLst/>
          </a:prstGeom>
          <a:ln>
            <a:solidFill>
              <a:srgbClr val="1F74AD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8" name="椭圆 27"/>
          <p:cNvSpPr/>
          <p:nvPr>
            <p:custDataLst>
              <p:tags r:id="rId26"/>
            </p:custDataLst>
          </p:nvPr>
        </p:nvSpPr>
        <p:spPr>
          <a:xfrm>
            <a:off x="8414806" y="4027803"/>
            <a:ext cx="272415" cy="272415"/>
          </a:xfrm>
          <a:prstGeom prst="ellipse">
            <a:avLst/>
          </a:prstGeom>
          <a:solidFill>
            <a:srgbClr val="1F74AD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7"/>
            </p:custDataLst>
          </p:nvPr>
        </p:nvSpPr>
        <p:spPr>
          <a:xfrm>
            <a:off x="8583521" y="4299159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lateUpdate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姿势拍摄完毕，演员收招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（摄像机拍摄后一瞬）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30" name="直接连接符 29"/>
          <p:cNvCxnSpPr>
            <a:endCxn id="28" idx="0"/>
          </p:cNvCxnSpPr>
          <p:nvPr>
            <p:custDataLst>
              <p:tags r:id="rId28"/>
            </p:custDataLst>
          </p:nvPr>
        </p:nvCxnSpPr>
        <p:spPr>
          <a:xfrm flipH="1">
            <a:off x="8551331" y="3778248"/>
            <a:ext cx="1905" cy="249555"/>
          </a:xfrm>
          <a:prstGeom prst="line">
            <a:avLst/>
          </a:prstGeom>
          <a:ln>
            <a:solidFill>
              <a:srgbClr val="1F74AD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" name="文本框 4"/>
          <p:cNvSpPr txBox="1"/>
          <p:nvPr>
            <p:custDataLst>
              <p:tags r:id="rId29"/>
            </p:custDataLst>
          </p:nvPr>
        </p:nvSpPr>
        <p:spPr>
          <a:xfrm>
            <a:off x="7082893" y="1519553"/>
            <a:ext cx="3154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黄河在咆哮（渲染</a:t>
            </a:r>
            <a:r>
              <a:rPr lang="en-US" altLang="zh-CN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逻辑</a:t>
            </a: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b="1" spc="150">
              <a:solidFill>
                <a:srgbClr val="3498D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预制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4820" y="1275080"/>
            <a:ext cx="1142809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游戏中开枪发射的子弹可以临时创建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加载对应图片，但是如果是一个复杂的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预制是一个等同于图片资源的家伙（临时创建），但它更复杂。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在开发中，多个相同的节点组合就可以创建一个预制体，然后后面要再次创建这种节点组合时，直接拖拽预制进入层级管理器或场景即可。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在游戏运行中，直接使用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cc.instantiate(prefab)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针对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prefab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这个预制创建实例，比如上述问题中的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，预制中包含一个完整的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原型，创建出来之后再去自行修改（如衣服、装饰、功能等）。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015" y="1232535"/>
            <a:ext cx="1116012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之前说过渲染跟刷油漆一样，一层一层刷上去，所以后刷的会覆盖先刷的，这是对渲染效果的影响，所以假如你发现你的对象没有显示出来，那你得研究一下是不是别的对象将他挡住了。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除此之外，层级对点击事件也有影响，就像桌子上叠放了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张纸一样，手指点击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张纸的共同区域，肯定是先触碰到上面那张，所以在开发中也要注意：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如果上层对象把点击事件拦截了，下面的对象就收不到点击事件了（点击事件默认是穿透响应的）；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如果多层的对象都要响应点击事件，且相互之间有关联，那么要注意这个先后顺序对逻辑的影响。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消息事件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620" y="1183640"/>
            <a:ext cx="1109154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我想要在点击按钮之后，给主角添加一个绿帽子，那我怎么知道玩家点击按钮这个操作呢？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消息事件是一方发出一方接收的一套机制。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就跟俩人对话一样，一个说一个听，说的话就是传递的消息，然后听的一方收到这个消息之后就能对此作出一系列反应（操作）。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在程序开发中，说的人是消息发出方，听的人是消息监听方。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系统中有键盘、鼠标、重力感应等消息，在触发对应消息时会发出对应消息，我们的脚本只要监听对应的消息，就能在触发时机作出一系列骚操作了。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编辑器处理按钮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9110" y="1543050"/>
            <a:ext cx="1120838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创建click.js编写onClick方法用于点击时调用，把该脚本拖入Canvas节点中（把Canvas拿来处理点击）。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在目标按钮的ClickEvents中填写1，编辑器自动在下方生成1行属性（cc.Node，脚本，响应函数，自定义事件数据）。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将Canvas节点拖到按钮的cc.Node属性上，选择对应脚本click.js，选择处理函数onClick，填写自定义事件数据（作为区分本按钮的特征）。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onClick: function (event, customEventData){}	// event包含了点击相关的数据，customEventData为自定义事件数据。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86" name="直接连接符 85"/>
          <p:cNvCxnSpPr/>
          <p:nvPr>
            <p:custDataLst>
              <p:tags r:id="rId2"/>
            </p:custDataLst>
          </p:nvPr>
        </p:nvCxnSpPr>
        <p:spPr>
          <a:xfrm>
            <a:off x="1259472" y="2514204"/>
            <a:ext cx="9077426" cy="0"/>
          </a:xfrm>
          <a:prstGeom prst="line">
            <a:avLst/>
          </a:prstGeom>
          <a:ln>
            <a:solidFill>
              <a:srgbClr val="A100FF">
                <a:lumMod val="40000"/>
                <a:lumOff val="60000"/>
              </a:srgbClr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7" name="任意多边形 86"/>
          <p:cNvSpPr/>
          <p:nvPr>
            <p:custDataLst>
              <p:tags r:id="rId3"/>
            </p:custDataLst>
          </p:nvPr>
        </p:nvSpPr>
        <p:spPr>
          <a:xfrm>
            <a:off x="7809223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C766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C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4"/>
            </p:custDataLst>
          </p:nvPr>
        </p:nvSpPr>
        <p:spPr>
          <a:xfrm>
            <a:off x="7809223" y="3018032"/>
            <a:ext cx="2109243" cy="1071521"/>
          </a:xfrm>
          <a:prstGeom prst="rect">
            <a:avLst/>
          </a:prstGeom>
          <a:solidFill>
            <a:srgbClr val="C766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 creator</a:t>
            </a:r>
            <a:r>
              <a:rPr lang="zh-CN" altLang="en-US" b="1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编辑器</a:t>
            </a:r>
            <a:endParaRPr lang="zh-CN" altLang="en-US" b="1" spc="150" dirty="0">
              <a:solidFill>
                <a:srgbClr val="C766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5"/>
            </p:custDataLst>
          </p:nvPr>
        </p:nvSpPr>
        <p:spPr>
          <a:xfrm>
            <a:off x="8120914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0" name="圆角矩形 89"/>
          <p:cNvSpPr/>
          <p:nvPr>
            <p:custDataLst>
              <p:tags r:id="rId6"/>
            </p:custDataLst>
          </p:nvPr>
        </p:nvSpPr>
        <p:spPr>
          <a:xfrm>
            <a:off x="9453067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1" name="任意多边形 90"/>
          <p:cNvSpPr/>
          <p:nvPr>
            <p:custDataLst>
              <p:tags r:id="rId7"/>
            </p:custDataLst>
          </p:nvPr>
        </p:nvSpPr>
        <p:spPr>
          <a:xfrm>
            <a:off x="474356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B433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B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8"/>
            </p:custDataLst>
          </p:nvPr>
        </p:nvSpPr>
        <p:spPr>
          <a:xfrm>
            <a:off x="4743564" y="3018032"/>
            <a:ext cx="2109243" cy="1071521"/>
          </a:xfrm>
          <a:prstGeom prst="rect">
            <a:avLst/>
          </a:prstGeom>
          <a:solidFill>
            <a:srgbClr val="B433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</a:t>
            </a:r>
            <a:r>
              <a:rPr lang="zh-CN" altLang="en-US" b="1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引擎介绍</a:t>
            </a:r>
            <a:endParaRPr lang="zh-CN" altLang="en-US" b="1" spc="150" dirty="0">
              <a:solidFill>
                <a:srgbClr val="B433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圆角矩形 92"/>
          <p:cNvSpPr/>
          <p:nvPr>
            <p:custDataLst>
              <p:tags r:id="rId9"/>
            </p:custDataLst>
          </p:nvPr>
        </p:nvSpPr>
        <p:spPr>
          <a:xfrm>
            <a:off x="505525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4" name="圆角矩形 93"/>
          <p:cNvSpPr/>
          <p:nvPr>
            <p:custDataLst>
              <p:tags r:id="rId10"/>
            </p:custDataLst>
          </p:nvPr>
        </p:nvSpPr>
        <p:spPr>
          <a:xfrm>
            <a:off x="638740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5" name="任意多边形 94"/>
          <p:cNvSpPr/>
          <p:nvPr>
            <p:custDataLst>
              <p:tags r:id="rId11"/>
            </p:custDataLst>
          </p:nvPr>
        </p:nvSpPr>
        <p:spPr>
          <a:xfrm>
            <a:off x="167790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A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12"/>
            </p:custDataLst>
          </p:nvPr>
        </p:nvSpPr>
        <p:spPr>
          <a:xfrm>
            <a:off x="1677904" y="3018032"/>
            <a:ext cx="2109243" cy="1071521"/>
          </a:xfrm>
          <a:prstGeom prst="rect">
            <a:avLst/>
          </a:prstGeom>
          <a:solidFill>
            <a:srgbClr val="A100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A100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游戏引擎是什么？</a:t>
            </a:r>
            <a:endParaRPr lang="zh-CN" altLang="en-US" b="1" spc="150" dirty="0">
              <a:solidFill>
                <a:srgbClr val="A100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7" name="圆角矩形 96"/>
          <p:cNvSpPr/>
          <p:nvPr>
            <p:custDataLst>
              <p:tags r:id="rId13"/>
            </p:custDataLst>
          </p:nvPr>
        </p:nvSpPr>
        <p:spPr>
          <a:xfrm>
            <a:off x="198959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8" name="圆角矩形 97"/>
          <p:cNvSpPr/>
          <p:nvPr>
            <p:custDataLst>
              <p:tags r:id="rId14"/>
            </p:custDataLst>
          </p:nvPr>
        </p:nvSpPr>
        <p:spPr>
          <a:xfrm>
            <a:off x="332174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代码处理按钮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255" y="1164590"/>
            <a:ext cx="11646535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创建click.js，增加onLoad和onClick函数，然后拖放到目标按钮节点中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onLoad: function ()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let clickEventHandler = new cc.Component.EventHandler();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clickEventHandler.target = this.node;	// 事件处理脚本组件所属的节点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clickEventHandler.component = "click";	// 事件处理脚本的文件名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clickEventHandler.handler = "onClick";	// 事件处理的回调函数名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clickEventHandler.customEventData = "click user data";	// 自定义事件数据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let button = this.node.getComponent(cc.Button);	// 获取要绑定的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button.clickEvents.push(clickEventHandler);	// 添加绑定，按钮点击时会调用clickEvents中所有方法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onClick: function (event, customEventData) {}	// 同上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点击事件处理按钮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180" y="1544320"/>
            <a:ext cx="11851005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创建click.js，增加onLoad函数，然后拖放到目标按钮节点中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onLoad: function () {	// 注册消息监听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this.node.on(cc.Node.EventType.TOUCH_START, this.onTouchBegin,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this.node.on(cc.Node.EventType.TOUCH_MOVE, this.onTouchMove,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this.node.on(cc.Node.EventType.TOUCH_END,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this.node.on(cc.Node.EventType.TOUCH_CANCEL,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onDestroy: function () {	// 注销消息监听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this.node.off(cc.Node.EventType.TOUCH_START, this.onTouchBegin,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this.node.off(cc.Node.EventType.TOUCH_MOVE, this.onTouchMove,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this.node.off(cc.Node.EventType.TOUCH_END,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this.node.off(cc.Node.EventType.TOUCH_CANCEL,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加载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释放资源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之前说的临时加载子弹图片的，具体怎么加载呢？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cc.loader.loadRes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(filename,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type, func)：加载filename资源（无后缀且默认当前路径为resources），资源类型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type，回调函数func（回调用于加载完毕后使用资源）。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cc.loader.releaseRes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(filename, restype)：释放filename资源，同loadRes。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注意：使用loadRes函数时，目标资源必须放置在assets/resources文件夹下(需要自己在assets下创建，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规定的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)，且项目所有资源都应放在此处。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加载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释放资源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加载图片并使用范例（assets/resources/img/xxx.png）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cc.loader.loadRes("img/xxx", cc.SpriteFrame, (err, res) =&gt;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if (err)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// 加载错误时err存放错误信息，此处处理错误逻辑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return;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// 图片只能放在sprite精灵上，ccc中精灵只是组件，必须放在node上，所以才有以下处理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let newNode = new cc.Node();	// 创建一个新节点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let newSprite = newNode.addComponent(cc.Sprite);	// 给新节点添加一个精灵组件显示图片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newSprite.spriteFrame = res;	// 给精灵组件设置图片资源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cc.director.getScene().addChild(newNode);	// 把这个节点加入到场景中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})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cc.loader.releaseRes("img/xxx", cc.SpriteFrame);	// 释放图片资源（不释放则图片内容会缓存在系统中）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脚本中查找节点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1、cc.find(path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,node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)：path为路径，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为查找操作的出发节点（基于渲染树），也可以不传入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参数则默认出发节点为渲染树根节点，例如：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cc.find(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"Canvas/button1"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获取Canvas下的button1按钮，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cc.find(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"button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,this.node)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获取当前组件的子节点这个button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按钮。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2、cc.Node.getComponent(type)：获取节点中指定类型的组件，例如：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this.node.getComponent(cc.Sprite)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组件所在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3、cc.Node.getComponent(name)：获取节点中指定名称的组件，例如：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this.node.getComponent(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btn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组件所在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上名字叫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btn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的组件。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ccc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编辑器介绍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8" name="TextBox 37"/>
          <p:cNvSpPr txBox="1"/>
          <p:nvPr>
            <p:custDataLst>
              <p:tags r:id="rId2"/>
            </p:custDataLst>
          </p:nvPr>
        </p:nvSpPr>
        <p:spPr>
          <a:xfrm flipH="1">
            <a:off x="1147165" y="1558865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层级管理器</a:t>
            </a:r>
            <a:endParaRPr kumimoji="0" lang="en-US" altLang="zh-CN" sz="1600" b="1" i="0" u="none" strike="noStrike" kern="1200" cap="none" spc="150" normalizeH="0" noProof="0" smtClean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43" name="Oval 42"/>
          <p:cNvSpPr/>
          <p:nvPr>
            <p:custDataLst>
              <p:tags r:id="rId3"/>
            </p:custDataLst>
          </p:nvPr>
        </p:nvSpPr>
        <p:spPr>
          <a:xfrm>
            <a:off x="8825931" y="1502569"/>
            <a:ext cx="454194" cy="454194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5" name="Freeform 6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39775" y="1617365"/>
            <a:ext cx="226506" cy="224602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6" name="Oval 45"/>
          <p:cNvSpPr/>
          <p:nvPr>
            <p:custDataLst>
              <p:tags r:id="rId5"/>
            </p:custDataLst>
          </p:nvPr>
        </p:nvSpPr>
        <p:spPr>
          <a:xfrm>
            <a:off x="8825931" y="3067159"/>
            <a:ext cx="454194" cy="454194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6" name="Freeform 10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919788" y="3174341"/>
            <a:ext cx="266477" cy="239830"/>
          </a:xfrm>
          <a:custGeom>
            <a:avLst/>
            <a:gdLst>
              <a:gd name="T0" fmla="*/ 35703 w 498"/>
              <a:gd name="T1" fmla="*/ 67874 h 445"/>
              <a:gd name="T2" fmla="*/ 35703 w 498"/>
              <a:gd name="T3" fmla="*/ 67874 h 445"/>
              <a:gd name="T4" fmla="*/ 63372 w 498"/>
              <a:gd name="T5" fmla="*/ 75965 h 445"/>
              <a:gd name="T6" fmla="*/ 67389 w 498"/>
              <a:gd name="T7" fmla="*/ 75965 h 445"/>
              <a:gd name="T8" fmla="*/ 87026 w 498"/>
              <a:gd name="T9" fmla="*/ 60232 h 445"/>
              <a:gd name="T10" fmla="*/ 87026 w 498"/>
              <a:gd name="T11" fmla="*/ 56187 h 445"/>
              <a:gd name="T12" fmla="*/ 79439 w 498"/>
              <a:gd name="T13" fmla="*/ 48096 h 445"/>
              <a:gd name="T14" fmla="*/ 122728 w 498"/>
              <a:gd name="T15" fmla="*/ 4495 h 445"/>
              <a:gd name="T16" fmla="*/ 87026 w 498"/>
              <a:gd name="T17" fmla="*/ 0 h 445"/>
              <a:gd name="T18" fmla="*/ 47753 w 498"/>
              <a:gd name="T19" fmla="*/ 24273 h 445"/>
              <a:gd name="T20" fmla="*/ 32133 w 498"/>
              <a:gd name="T21" fmla="*/ 36409 h 445"/>
              <a:gd name="T22" fmla="*/ 23653 w 498"/>
              <a:gd name="T23" fmla="*/ 52141 h 445"/>
              <a:gd name="T24" fmla="*/ 8033 w 498"/>
              <a:gd name="T25" fmla="*/ 56187 h 445"/>
              <a:gd name="T26" fmla="*/ 0 w 498"/>
              <a:gd name="T27" fmla="*/ 64278 h 445"/>
              <a:gd name="T28" fmla="*/ 0 w 498"/>
              <a:gd name="T29" fmla="*/ 67874 h 445"/>
              <a:gd name="T30" fmla="*/ 16066 w 498"/>
              <a:gd name="T31" fmla="*/ 84055 h 445"/>
              <a:gd name="T32" fmla="*/ 23653 w 498"/>
              <a:gd name="T33" fmla="*/ 88101 h 445"/>
              <a:gd name="T34" fmla="*/ 32133 w 498"/>
              <a:gd name="T35" fmla="*/ 80010 h 445"/>
              <a:gd name="T36" fmla="*/ 35703 w 498"/>
              <a:gd name="T37" fmla="*/ 67874 h 445"/>
              <a:gd name="T38" fmla="*/ 99075 w 498"/>
              <a:gd name="T39" fmla="*/ 71919 h 445"/>
              <a:gd name="T40" fmla="*/ 99075 w 498"/>
              <a:gd name="T41" fmla="*/ 71919 h 445"/>
              <a:gd name="T42" fmla="*/ 95059 w 498"/>
              <a:gd name="T43" fmla="*/ 71919 h 445"/>
              <a:gd name="T44" fmla="*/ 79439 w 498"/>
              <a:gd name="T45" fmla="*/ 84055 h 445"/>
              <a:gd name="T46" fmla="*/ 75422 w 498"/>
              <a:gd name="T47" fmla="*/ 91697 h 445"/>
              <a:gd name="T48" fmla="*/ 170035 w 498"/>
              <a:gd name="T49" fmla="*/ 195530 h 445"/>
              <a:gd name="T50" fmla="*/ 178068 w 498"/>
              <a:gd name="T51" fmla="*/ 195530 h 445"/>
              <a:gd name="T52" fmla="*/ 190117 w 498"/>
              <a:gd name="T53" fmla="*/ 187439 h 445"/>
              <a:gd name="T54" fmla="*/ 190117 w 498"/>
              <a:gd name="T55" fmla="*/ 179798 h 445"/>
              <a:gd name="T56" fmla="*/ 99075 w 498"/>
              <a:gd name="T57" fmla="*/ 71919 h 445"/>
              <a:gd name="T58" fmla="*/ 221804 w 498"/>
              <a:gd name="T59" fmla="*/ 28318 h 445"/>
              <a:gd name="T60" fmla="*/ 221804 w 498"/>
              <a:gd name="T61" fmla="*/ 28318 h 445"/>
              <a:gd name="T62" fmla="*/ 213771 w 498"/>
              <a:gd name="T63" fmla="*/ 24273 h 445"/>
              <a:gd name="T64" fmla="*/ 205737 w 498"/>
              <a:gd name="T65" fmla="*/ 40005 h 445"/>
              <a:gd name="T66" fmla="*/ 182084 w 498"/>
              <a:gd name="T67" fmla="*/ 48096 h 445"/>
              <a:gd name="T68" fmla="*/ 178068 w 498"/>
              <a:gd name="T69" fmla="*/ 28318 h 445"/>
              <a:gd name="T70" fmla="*/ 186101 w 498"/>
              <a:gd name="T71" fmla="*/ 8540 h 445"/>
              <a:gd name="T72" fmla="*/ 182084 w 498"/>
              <a:gd name="T73" fmla="*/ 4495 h 445"/>
              <a:gd name="T74" fmla="*/ 150398 w 498"/>
              <a:gd name="T75" fmla="*/ 32364 h 445"/>
              <a:gd name="T76" fmla="*/ 142365 w 498"/>
              <a:gd name="T77" fmla="*/ 67874 h 445"/>
              <a:gd name="T78" fmla="*/ 126745 w 498"/>
              <a:gd name="T79" fmla="*/ 84055 h 445"/>
              <a:gd name="T80" fmla="*/ 142365 w 498"/>
              <a:gd name="T81" fmla="*/ 103833 h 445"/>
              <a:gd name="T82" fmla="*/ 162448 w 498"/>
              <a:gd name="T83" fmla="*/ 84055 h 445"/>
              <a:gd name="T84" fmla="*/ 182084 w 498"/>
              <a:gd name="T85" fmla="*/ 80010 h 445"/>
              <a:gd name="T86" fmla="*/ 217787 w 498"/>
              <a:gd name="T87" fmla="*/ 64278 h 445"/>
              <a:gd name="T88" fmla="*/ 221804 w 498"/>
              <a:gd name="T89" fmla="*/ 28318 h 445"/>
              <a:gd name="T90" fmla="*/ 32133 w 498"/>
              <a:gd name="T91" fmla="*/ 179798 h 445"/>
              <a:gd name="T92" fmla="*/ 32133 w 498"/>
              <a:gd name="T93" fmla="*/ 179798 h 445"/>
              <a:gd name="T94" fmla="*/ 32133 w 498"/>
              <a:gd name="T95" fmla="*/ 187439 h 445"/>
              <a:gd name="T96" fmla="*/ 39719 w 498"/>
              <a:gd name="T97" fmla="*/ 199576 h 445"/>
              <a:gd name="T98" fmla="*/ 47753 w 498"/>
              <a:gd name="T99" fmla="*/ 195530 h 445"/>
              <a:gd name="T100" fmla="*/ 103092 w 498"/>
              <a:gd name="T101" fmla="*/ 143838 h 445"/>
              <a:gd name="T102" fmla="*/ 87026 w 498"/>
              <a:gd name="T103" fmla="*/ 123611 h 445"/>
              <a:gd name="T104" fmla="*/ 32133 w 498"/>
              <a:gd name="T105" fmla="*/ 179798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0" name="Oval 39"/>
          <p:cNvSpPr/>
          <p:nvPr>
            <p:custDataLst>
              <p:tags r:id="rId7"/>
            </p:custDataLst>
          </p:nvPr>
        </p:nvSpPr>
        <p:spPr>
          <a:xfrm flipH="1">
            <a:off x="3026403" y="3067323"/>
            <a:ext cx="454194" cy="4541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8"/>
            </p:custDataLst>
          </p:nvPr>
        </p:nvSpPr>
        <p:spPr>
          <a:xfrm>
            <a:off x="965046" y="1995659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整个场景中所有的</a:t>
            </a:r>
            <a:r>
              <a:rPr kumimoji="0" lang="en-US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node</a:t>
            </a: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都在这里接受管理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0" name="TextBox 37"/>
          <p:cNvSpPr txBox="1"/>
          <p:nvPr>
            <p:custDataLst>
              <p:tags r:id="rId9"/>
            </p:custDataLst>
          </p:nvPr>
        </p:nvSpPr>
        <p:spPr>
          <a:xfrm flipH="1">
            <a:off x="1147165" y="3125143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场景管理器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965046" y="3546751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进行场景制作，显示场景渲染之后的样子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2" name="TextBox 37"/>
          <p:cNvSpPr txBox="1"/>
          <p:nvPr>
            <p:custDataLst>
              <p:tags r:id="rId11"/>
            </p:custDataLst>
          </p:nvPr>
        </p:nvSpPr>
        <p:spPr>
          <a:xfrm flipH="1">
            <a:off x="9278401" y="1560389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属性检查器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3" name="文本框 62"/>
          <p:cNvSpPr txBox="1"/>
          <p:nvPr>
            <p:custDataLst>
              <p:tags r:id="rId12"/>
            </p:custDataLst>
          </p:nvPr>
        </p:nvSpPr>
        <p:spPr>
          <a:xfrm>
            <a:off x="8759326" y="1997183"/>
            <a:ext cx="25992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选中某个</a:t>
            </a:r>
            <a:r>
              <a:rPr kumimoji="0" lang="en-US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node</a:t>
            </a: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之后，其所有组件的详细信息都会显示在这里，且修改有效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4" name="TextBox 37"/>
          <p:cNvSpPr txBox="1"/>
          <p:nvPr>
            <p:custDataLst>
              <p:tags r:id="rId13"/>
            </p:custDataLst>
          </p:nvPr>
        </p:nvSpPr>
        <p:spPr>
          <a:xfrm flipH="1">
            <a:off x="9278401" y="3124979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动画编辑器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8759326" y="3546587"/>
            <a:ext cx="25992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制作动画、调试动画</a:t>
            </a:r>
            <a:endParaRPr kumimoji="0" lang="zh-CN" altLang="zh-CN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37" name="Oval 36"/>
          <p:cNvSpPr/>
          <p:nvPr>
            <p:custDataLst>
              <p:tags r:id="rId15"/>
            </p:custDataLst>
          </p:nvPr>
        </p:nvSpPr>
        <p:spPr>
          <a:xfrm flipH="1">
            <a:off x="3026403" y="1501045"/>
            <a:ext cx="454194" cy="454194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6" name="Freeform 2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117407" y="1621551"/>
            <a:ext cx="272187" cy="213182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3" name="Oval 45"/>
          <p:cNvSpPr/>
          <p:nvPr>
            <p:custDataLst>
              <p:tags r:id="rId17"/>
            </p:custDataLst>
          </p:nvPr>
        </p:nvSpPr>
        <p:spPr>
          <a:xfrm>
            <a:off x="8818674" y="4569388"/>
            <a:ext cx="454194" cy="454194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5" name="TextBox 37"/>
          <p:cNvSpPr txBox="1"/>
          <p:nvPr>
            <p:custDataLst>
              <p:tags r:id="rId18"/>
            </p:custDataLst>
          </p:nvPr>
        </p:nvSpPr>
        <p:spPr>
          <a:xfrm flipH="1">
            <a:off x="9271144" y="4627208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运行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136" name="文本框 135"/>
          <p:cNvSpPr txBox="1"/>
          <p:nvPr>
            <p:custDataLst>
              <p:tags r:id="rId19"/>
            </p:custDataLst>
          </p:nvPr>
        </p:nvSpPr>
        <p:spPr>
          <a:xfrm>
            <a:off x="8752069" y="5048816"/>
            <a:ext cx="25992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有浏览器和模拟器两种模式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57" name="Freeform 11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925856" y="4672764"/>
            <a:ext cx="239830" cy="247443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86" name="任意多边形 85"/>
          <p:cNvSpPr/>
          <p:nvPr>
            <p:custDataLst>
              <p:tags r:id="rId21"/>
            </p:custDataLst>
          </p:nvPr>
        </p:nvSpPr>
        <p:spPr>
          <a:xfrm>
            <a:off x="5183566" y="1630435"/>
            <a:ext cx="1967046" cy="1047886"/>
          </a:xfrm>
          <a:custGeom>
            <a:avLst/>
            <a:gdLst>
              <a:gd name="connsiteX0" fmla="*/ 941080 w 1967046"/>
              <a:gd name="connsiteY0" fmla="*/ 0 h 1047886"/>
              <a:gd name="connsiteX1" fmla="*/ 1764540 w 1967046"/>
              <a:gd name="connsiteY1" fmla="*/ 166249 h 1047886"/>
              <a:gd name="connsiteX2" fmla="*/ 1834050 w 1967046"/>
              <a:gd name="connsiteY2" fmla="*/ 199734 h 1047886"/>
              <a:gd name="connsiteX3" fmla="*/ 1967046 w 1967046"/>
              <a:gd name="connsiteY3" fmla="*/ 894639 h 1047886"/>
              <a:gd name="connsiteX4" fmla="*/ 1443006 w 1967046"/>
              <a:gd name="connsiteY4" fmla="*/ 1047886 h 1047886"/>
              <a:gd name="connsiteX5" fmla="*/ 1399824 w 1967046"/>
              <a:gd name="connsiteY5" fmla="*/ 1027035 h 1047886"/>
              <a:gd name="connsiteX6" fmla="*/ 941079 w 1967046"/>
              <a:gd name="connsiteY6" fmla="*/ 934200 h 1047886"/>
              <a:gd name="connsiteX7" fmla="*/ 590614 w 1967046"/>
              <a:gd name="connsiteY7" fmla="*/ 987310 h 1047886"/>
              <a:gd name="connsiteX8" fmla="*/ 492578 w 1967046"/>
              <a:gd name="connsiteY8" fmla="*/ 1023277 h 1047886"/>
              <a:gd name="connsiteX9" fmla="*/ 552062 w 1967046"/>
              <a:gd name="connsiteY9" fmla="*/ 531450 h 1047886"/>
              <a:gd name="connsiteX10" fmla="*/ 587821 w 1967046"/>
              <a:gd name="connsiteY10" fmla="*/ 359335 h 1047886"/>
              <a:gd name="connsiteX11" fmla="*/ 0 w 1967046"/>
              <a:gd name="connsiteY11" fmla="*/ 222910 h 1047886"/>
              <a:gd name="connsiteX12" fmla="*/ 117620 w 1967046"/>
              <a:gd name="connsiteY12" fmla="*/ 166249 h 1047886"/>
              <a:gd name="connsiteX13" fmla="*/ 941080 w 1967046"/>
              <a:gd name="connsiteY13" fmla="*/ 0 h 104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7046" h="1047886">
                <a:moveTo>
                  <a:pt x="941080" y="0"/>
                </a:moveTo>
                <a:cubicBezTo>
                  <a:pt x="1233174" y="0"/>
                  <a:pt x="1511442" y="59197"/>
                  <a:pt x="1764540" y="166249"/>
                </a:cubicBezTo>
                <a:lnTo>
                  <a:pt x="1834050" y="199734"/>
                </a:lnTo>
                <a:lnTo>
                  <a:pt x="1967046" y="894639"/>
                </a:lnTo>
                <a:lnTo>
                  <a:pt x="1443006" y="1047886"/>
                </a:lnTo>
                <a:lnTo>
                  <a:pt x="1399824" y="1027035"/>
                </a:lnTo>
                <a:cubicBezTo>
                  <a:pt x="1258824" y="967256"/>
                  <a:pt x="1103803" y="934200"/>
                  <a:pt x="941079" y="934200"/>
                </a:cubicBezTo>
                <a:cubicBezTo>
                  <a:pt x="819036" y="934200"/>
                  <a:pt x="701326" y="952794"/>
                  <a:pt x="590614" y="987310"/>
                </a:cubicBezTo>
                <a:lnTo>
                  <a:pt x="492578" y="1023277"/>
                </a:lnTo>
                <a:lnTo>
                  <a:pt x="552062" y="531450"/>
                </a:lnTo>
                <a:lnTo>
                  <a:pt x="587821" y="359335"/>
                </a:lnTo>
                <a:lnTo>
                  <a:pt x="0" y="222910"/>
                </a:lnTo>
                <a:lnTo>
                  <a:pt x="117620" y="166249"/>
                </a:lnTo>
                <a:cubicBezTo>
                  <a:pt x="370719" y="59197"/>
                  <a:pt x="648986" y="0"/>
                  <a:pt x="941080" y="0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>
            <p:custDataLst>
              <p:tags r:id="rId22"/>
            </p:custDataLst>
          </p:nvPr>
        </p:nvSpPr>
        <p:spPr>
          <a:xfrm>
            <a:off x="6938200" y="2039907"/>
            <a:ext cx="1295576" cy="1971447"/>
          </a:xfrm>
          <a:custGeom>
            <a:avLst/>
            <a:gdLst>
              <a:gd name="connsiteX0" fmla="*/ 433679 w 1295576"/>
              <a:gd name="connsiteY0" fmla="*/ 0 h 1971447"/>
              <a:gd name="connsiteX1" fmla="*/ 532120 w 1295576"/>
              <a:gd name="connsiteY1" fmla="*/ 73613 h 1971447"/>
              <a:gd name="connsiteX2" fmla="*/ 1291055 w 1295576"/>
              <a:gd name="connsiteY2" fmla="*/ 1489759 h 1971447"/>
              <a:gd name="connsiteX3" fmla="*/ 1295576 w 1295576"/>
              <a:gd name="connsiteY3" fmla="*/ 1579294 h 1971447"/>
              <a:gd name="connsiteX4" fmla="*/ 716989 w 1295576"/>
              <a:gd name="connsiteY4" fmla="*/ 1971447 h 1971447"/>
              <a:gd name="connsiteX5" fmla="*/ 350185 w 1295576"/>
              <a:gd name="connsiteY5" fmla="*/ 1527970 h 1971447"/>
              <a:gd name="connsiteX6" fmla="*/ 341051 w 1295576"/>
              <a:gd name="connsiteY6" fmla="*/ 1467980 h 1971447"/>
              <a:gd name="connsiteX7" fmla="*/ 19806 w 1295576"/>
              <a:gd name="connsiteY7" fmla="*/ 870732 h 1971447"/>
              <a:gd name="connsiteX8" fmla="*/ 0 w 1295576"/>
              <a:gd name="connsiteY8" fmla="*/ 852688 h 1971447"/>
              <a:gd name="connsiteX9" fmla="*/ 395576 w 1295576"/>
              <a:gd name="connsiteY9" fmla="*/ 737009 h 1971447"/>
              <a:gd name="connsiteX10" fmla="*/ 568404 w 1295576"/>
              <a:gd name="connsiteY10" fmla="*/ 703931 h 1971447"/>
              <a:gd name="connsiteX11" fmla="*/ 433679 w 1295576"/>
              <a:gd name="connsiteY11" fmla="*/ 0 h 19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5576" h="1971447">
                <a:moveTo>
                  <a:pt x="433679" y="0"/>
                </a:moveTo>
                <a:lnTo>
                  <a:pt x="532120" y="73613"/>
                </a:lnTo>
                <a:cubicBezTo>
                  <a:pt x="950050" y="418520"/>
                  <a:pt x="1233275" y="920815"/>
                  <a:pt x="1291055" y="1489759"/>
                </a:cubicBezTo>
                <a:lnTo>
                  <a:pt x="1295576" y="1579294"/>
                </a:lnTo>
                <a:lnTo>
                  <a:pt x="716989" y="1971447"/>
                </a:lnTo>
                <a:lnTo>
                  <a:pt x="350185" y="1527970"/>
                </a:lnTo>
                <a:lnTo>
                  <a:pt x="341051" y="1467980"/>
                </a:lnTo>
                <a:cubicBezTo>
                  <a:pt x="293953" y="1237274"/>
                  <a:pt x="179762" y="1031066"/>
                  <a:pt x="19806" y="870732"/>
                </a:cubicBezTo>
                <a:lnTo>
                  <a:pt x="0" y="852688"/>
                </a:lnTo>
                <a:lnTo>
                  <a:pt x="395576" y="737009"/>
                </a:lnTo>
                <a:lnTo>
                  <a:pt x="568404" y="703931"/>
                </a:lnTo>
                <a:lnTo>
                  <a:pt x="433679" y="0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>
            <p:custDataLst>
              <p:tags r:id="rId23"/>
            </p:custDataLst>
          </p:nvPr>
        </p:nvSpPr>
        <p:spPr>
          <a:xfrm>
            <a:off x="4053826" y="2084711"/>
            <a:ext cx="1411607" cy="1344100"/>
          </a:xfrm>
          <a:custGeom>
            <a:avLst/>
            <a:gdLst>
              <a:gd name="connsiteX0" fmla="*/ 763671 w 1411607"/>
              <a:gd name="connsiteY0" fmla="*/ 0 h 1344100"/>
              <a:gd name="connsiteX1" fmla="*/ 1411607 w 1411607"/>
              <a:gd name="connsiteY1" fmla="*/ 150378 h 1344100"/>
              <a:gd name="connsiteX2" fmla="*/ 1340917 w 1411607"/>
              <a:gd name="connsiteY2" fmla="*/ 734868 h 1344100"/>
              <a:gd name="connsiteX3" fmla="*/ 1321153 w 1411607"/>
              <a:gd name="connsiteY3" fmla="*/ 749682 h 1344100"/>
              <a:gd name="connsiteX4" fmla="*/ 945255 w 1411607"/>
              <a:gd name="connsiteY4" fmla="*/ 1309962 h 1344100"/>
              <a:gd name="connsiteX5" fmla="*/ 936498 w 1411607"/>
              <a:gd name="connsiteY5" fmla="*/ 1344100 h 1344100"/>
              <a:gd name="connsiteX6" fmla="*/ 679832 w 1411607"/>
              <a:gd name="connsiteY6" fmla="*/ 1009959 h 1344100"/>
              <a:gd name="connsiteX7" fmla="*/ 586421 w 1411607"/>
              <a:gd name="connsiteY7" fmla="*/ 860836 h 1344100"/>
              <a:gd name="connsiteX8" fmla="*/ 0 w 1411607"/>
              <a:gd name="connsiteY8" fmla="*/ 1228175 h 1344100"/>
              <a:gd name="connsiteX9" fmla="*/ 50400 w 1411607"/>
              <a:gd name="connsiteY9" fmla="*/ 1032161 h 1344100"/>
              <a:gd name="connsiteX10" fmla="*/ 725147 w 1411607"/>
              <a:gd name="connsiteY10" fmla="*/ 28808 h 1344100"/>
              <a:gd name="connsiteX11" fmla="*/ 763671 w 1411607"/>
              <a:gd name="connsiteY11" fmla="*/ 0 h 134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1607" h="1344100">
                <a:moveTo>
                  <a:pt x="763671" y="0"/>
                </a:moveTo>
                <a:lnTo>
                  <a:pt x="1411607" y="150378"/>
                </a:lnTo>
                <a:lnTo>
                  <a:pt x="1340917" y="734868"/>
                </a:lnTo>
                <a:lnTo>
                  <a:pt x="1321153" y="749682"/>
                </a:lnTo>
                <a:cubicBezTo>
                  <a:pt x="1146533" y="894131"/>
                  <a:pt x="1014125" y="1088017"/>
                  <a:pt x="945255" y="1309962"/>
                </a:cubicBezTo>
                <a:lnTo>
                  <a:pt x="936498" y="1344100"/>
                </a:lnTo>
                <a:lnTo>
                  <a:pt x="679832" y="1009959"/>
                </a:lnTo>
                <a:lnTo>
                  <a:pt x="586421" y="860836"/>
                </a:lnTo>
                <a:lnTo>
                  <a:pt x="0" y="1228175"/>
                </a:lnTo>
                <a:lnTo>
                  <a:pt x="50400" y="1032161"/>
                </a:lnTo>
                <a:cubicBezTo>
                  <a:pt x="174024" y="634699"/>
                  <a:pt x="411700" y="287488"/>
                  <a:pt x="725147" y="28808"/>
                </a:cubicBezTo>
                <a:lnTo>
                  <a:pt x="76367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24"/>
            </p:custDataLst>
          </p:nvPr>
        </p:nvSpPr>
        <p:spPr>
          <a:xfrm>
            <a:off x="4009116" y="3356595"/>
            <a:ext cx="1221575" cy="1832435"/>
          </a:xfrm>
          <a:custGeom>
            <a:avLst/>
            <a:gdLst>
              <a:gd name="connsiteX0" fmla="*/ 556113 w 1221575"/>
              <a:gd name="connsiteY0" fmla="*/ 0 h 1832435"/>
              <a:gd name="connsiteX1" fmla="*/ 942720 w 1221575"/>
              <a:gd name="connsiteY1" fmla="*/ 503304 h 1832435"/>
              <a:gd name="connsiteX2" fmla="*/ 943065 w 1221575"/>
              <a:gd name="connsiteY2" fmla="*/ 510155 h 1832435"/>
              <a:gd name="connsiteX3" fmla="*/ 1206104 w 1221575"/>
              <a:gd name="connsiteY3" fmla="*/ 1140807 h 1832435"/>
              <a:gd name="connsiteX4" fmla="*/ 1221575 w 1221575"/>
              <a:gd name="connsiteY4" fmla="*/ 1157869 h 1832435"/>
              <a:gd name="connsiteX5" fmla="*/ 821291 w 1221575"/>
              <a:gd name="connsiteY5" fmla="*/ 1157869 h 1832435"/>
              <a:gd name="connsiteX6" fmla="*/ 646127 w 1221575"/>
              <a:gd name="connsiteY6" fmla="*/ 1143034 h 1832435"/>
              <a:gd name="connsiteX7" fmla="*/ 571598 w 1221575"/>
              <a:gd name="connsiteY7" fmla="*/ 1832435 h 1832435"/>
              <a:gd name="connsiteX8" fmla="*/ 483084 w 1221575"/>
              <a:gd name="connsiteY8" fmla="*/ 1735046 h 1832435"/>
              <a:gd name="connsiteX9" fmla="*/ 0 w 1221575"/>
              <a:gd name="connsiteY9" fmla="*/ 389372 h 1832435"/>
              <a:gd name="connsiteX10" fmla="*/ 2139 w 1221575"/>
              <a:gd name="connsiteY10" fmla="*/ 347013 h 1832435"/>
              <a:gd name="connsiteX11" fmla="*/ 556113 w 1221575"/>
              <a:gd name="connsiteY11" fmla="*/ 0 h 18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1575" h="1832435">
                <a:moveTo>
                  <a:pt x="556113" y="0"/>
                </a:moveTo>
                <a:lnTo>
                  <a:pt x="942720" y="503304"/>
                </a:lnTo>
                <a:lnTo>
                  <a:pt x="943065" y="510155"/>
                </a:lnTo>
                <a:cubicBezTo>
                  <a:pt x="967206" y="748433"/>
                  <a:pt x="1061995" y="965775"/>
                  <a:pt x="1206104" y="1140807"/>
                </a:cubicBezTo>
                <a:lnTo>
                  <a:pt x="1221575" y="1157869"/>
                </a:lnTo>
                <a:lnTo>
                  <a:pt x="821291" y="1157869"/>
                </a:lnTo>
                <a:lnTo>
                  <a:pt x="646127" y="1143034"/>
                </a:lnTo>
                <a:lnTo>
                  <a:pt x="571598" y="1832435"/>
                </a:lnTo>
                <a:lnTo>
                  <a:pt x="483084" y="1735046"/>
                </a:lnTo>
                <a:cubicBezTo>
                  <a:pt x="181292" y="1369358"/>
                  <a:pt x="0" y="900537"/>
                  <a:pt x="0" y="389372"/>
                </a:cubicBezTo>
                <a:lnTo>
                  <a:pt x="2139" y="347013"/>
                </a:lnTo>
                <a:lnTo>
                  <a:pt x="556113" y="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>
            <p:custDataLst>
              <p:tags r:id="rId25"/>
            </p:custDataLst>
          </p:nvPr>
        </p:nvSpPr>
        <p:spPr>
          <a:xfrm>
            <a:off x="6628603" y="3998750"/>
            <a:ext cx="1595084" cy="1498519"/>
          </a:xfrm>
          <a:custGeom>
            <a:avLst/>
            <a:gdLst>
              <a:gd name="connsiteX0" fmla="*/ 1595084 w 1595084"/>
              <a:gd name="connsiteY0" fmla="*/ 0 h 1498519"/>
              <a:gd name="connsiteX1" fmla="*/ 1568594 w 1595084"/>
              <a:gd name="connsiteY1" fmla="*/ 173570 h 1498519"/>
              <a:gd name="connsiteX2" fmla="*/ 841717 w 1595084"/>
              <a:gd name="connsiteY2" fmla="*/ 1379664 h 1498519"/>
              <a:gd name="connsiteX3" fmla="*/ 682776 w 1595084"/>
              <a:gd name="connsiteY3" fmla="*/ 1498519 h 1498519"/>
              <a:gd name="connsiteX4" fmla="*/ 0 w 1595084"/>
              <a:gd name="connsiteY4" fmla="*/ 1280224 h 1498519"/>
              <a:gd name="connsiteX5" fmla="*/ 115013 w 1595084"/>
              <a:gd name="connsiteY5" fmla="*/ 751132 h 1498519"/>
              <a:gd name="connsiteX6" fmla="*/ 154980 w 1595084"/>
              <a:gd name="connsiteY6" fmla="*/ 726794 h 1498519"/>
              <a:gd name="connsiteX7" fmla="*/ 621607 w 1595084"/>
              <a:gd name="connsiteY7" fmla="*/ 98508 h 1498519"/>
              <a:gd name="connsiteX8" fmla="*/ 644245 w 1595084"/>
              <a:gd name="connsiteY8" fmla="*/ 10257 h 1498519"/>
              <a:gd name="connsiteX9" fmla="*/ 867706 w 1595084"/>
              <a:gd name="connsiteY9" fmla="*/ 280428 h 1498519"/>
              <a:gd name="connsiteX10" fmla="*/ 966431 w 1595084"/>
              <a:gd name="connsiteY10" fmla="*/ 426088 h 1498519"/>
              <a:gd name="connsiteX11" fmla="*/ 1595084 w 1595084"/>
              <a:gd name="connsiteY11" fmla="*/ 0 h 149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5084" h="1498519">
                <a:moveTo>
                  <a:pt x="1595084" y="0"/>
                </a:moveTo>
                <a:lnTo>
                  <a:pt x="1568594" y="173570"/>
                </a:lnTo>
                <a:cubicBezTo>
                  <a:pt x="1469961" y="655577"/>
                  <a:pt x="1207406" y="1077871"/>
                  <a:pt x="841717" y="1379664"/>
                </a:cubicBezTo>
                <a:lnTo>
                  <a:pt x="682776" y="1498519"/>
                </a:lnTo>
                <a:lnTo>
                  <a:pt x="0" y="1280224"/>
                </a:lnTo>
                <a:lnTo>
                  <a:pt x="115013" y="751132"/>
                </a:lnTo>
                <a:lnTo>
                  <a:pt x="154980" y="726794"/>
                </a:lnTo>
                <a:cubicBezTo>
                  <a:pt x="374428" y="578188"/>
                  <a:pt x="541259" y="357444"/>
                  <a:pt x="621607" y="98508"/>
                </a:cubicBezTo>
                <a:lnTo>
                  <a:pt x="644245" y="10257"/>
                </a:lnTo>
                <a:lnTo>
                  <a:pt x="867706" y="280428"/>
                </a:lnTo>
                <a:lnTo>
                  <a:pt x="966431" y="426088"/>
                </a:lnTo>
                <a:lnTo>
                  <a:pt x="1595084" y="0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>
            <p:custDataLst>
              <p:tags r:id="rId26"/>
            </p:custDataLst>
          </p:nvPr>
        </p:nvSpPr>
        <p:spPr>
          <a:xfrm>
            <a:off x="4863351" y="4773915"/>
            <a:ext cx="2070489" cy="1087582"/>
          </a:xfrm>
          <a:custGeom>
            <a:avLst/>
            <a:gdLst>
              <a:gd name="connsiteX0" fmla="*/ 72172 w 2070489"/>
              <a:gd name="connsiteY0" fmla="*/ 0 h 1087582"/>
              <a:gd name="connsiteX1" fmla="*/ 681793 w 2070489"/>
              <a:gd name="connsiteY1" fmla="*/ 0 h 1087582"/>
              <a:gd name="connsiteX2" fmla="*/ 699528 w 2070489"/>
              <a:gd name="connsiteY2" fmla="*/ 10800 h 1087582"/>
              <a:gd name="connsiteX3" fmla="*/ 1261295 w 2070489"/>
              <a:gd name="connsiteY3" fmla="*/ 153380 h 1087582"/>
              <a:gd name="connsiteX4" fmla="*/ 1498814 w 2070489"/>
              <a:gd name="connsiteY4" fmla="*/ 129380 h 1087582"/>
              <a:gd name="connsiteX5" fmla="*/ 1549802 w 2070489"/>
              <a:gd name="connsiteY5" fmla="*/ 116239 h 1087582"/>
              <a:gd name="connsiteX6" fmla="*/ 1456487 w 2070489"/>
              <a:gd name="connsiteY6" fmla="*/ 545510 h 1087582"/>
              <a:gd name="connsiteX7" fmla="*/ 1402901 w 2070489"/>
              <a:gd name="connsiteY7" fmla="*/ 713116 h 1087582"/>
              <a:gd name="connsiteX8" fmla="*/ 2070489 w 2070489"/>
              <a:gd name="connsiteY8" fmla="*/ 926555 h 1087582"/>
              <a:gd name="connsiteX9" fmla="*/ 1890390 w 2070489"/>
              <a:gd name="connsiteY9" fmla="*/ 992472 h 1087582"/>
              <a:gd name="connsiteX10" fmla="*/ 1261296 w 2070489"/>
              <a:gd name="connsiteY10" fmla="*/ 1087582 h 1087582"/>
              <a:gd name="connsiteX11" fmla="*/ 78482 w 2070489"/>
              <a:gd name="connsiteY11" fmla="*/ 726283 h 1087582"/>
              <a:gd name="connsiteX12" fmla="*/ 0 w 2070489"/>
              <a:gd name="connsiteY12" fmla="*/ 667595 h 1087582"/>
              <a:gd name="connsiteX13" fmla="*/ 72172 w 2070489"/>
              <a:gd name="connsiteY13" fmla="*/ 0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0489" h="1087582">
                <a:moveTo>
                  <a:pt x="72172" y="0"/>
                </a:moveTo>
                <a:lnTo>
                  <a:pt x="681793" y="0"/>
                </a:lnTo>
                <a:lnTo>
                  <a:pt x="699528" y="10800"/>
                </a:lnTo>
                <a:cubicBezTo>
                  <a:pt x="866521" y="101730"/>
                  <a:pt x="1057891" y="153380"/>
                  <a:pt x="1261295" y="153380"/>
                </a:cubicBezTo>
                <a:cubicBezTo>
                  <a:pt x="1342657" y="153380"/>
                  <a:pt x="1422093" y="145116"/>
                  <a:pt x="1498814" y="129380"/>
                </a:cubicBezTo>
                <a:lnTo>
                  <a:pt x="1549802" y="116239"/>
                </a:lnTo>
                <a:lnTo>
                  <a:pt x="1456487" y="545510"/>
                </a:lnTo>
                <a:lnTo>
                  <a:pt x="1402901" y="713116"/>
                </a:lnTo>
                <a:lnTo>
                  <a:pt x="2070489" y="926555"/>
                </a:lnTo>
                <a:lnTo>
                  <a:pt x="1890390" y="992472"/>
                </a:lnTo>
                <a:cubicBezTo>
                  <a:pt x="1691660" y="1054284"/>
                  <a:pt x="1480367" y="1087582"/>
                  <a:pt x="1261296" y="1087582"/>
                </a:cubicBezTo>
                <a:cubicBezTo>
                  <a:pt x="823155" y="1087582"/>
                  <a:pt x="416123" y="954388"/>
                  <a:pt x="78482" y="726283"/>
                </a:cubicBezTo>
                <a:lnTo>
                  <a:pt x="0" y="667595"/>
                </a:lnTo>
                <a:lnTo>
                  <a:pt x="72172" y="0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2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08385" y="1834465"/>
            <a:ext cx="502920" cy="393700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6" name="Freeform 21"/>
          <p:cNvSpPr/>
          <p:nvPr>
            <p:custDataLst>
              <p:tags r:id="rId28"/>
            </p:custDataLst>
          </p:nvPr>
        </p:nvSpPr>
        <p:spPr bwMode="auto">
          <a:xfrm rot="13325333">
            <a:off x="4924500" y="4738891"/>
            <a:ext cx="1978110" cy="1428382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000" h="10374">
                <a:moveTo>
                  <a:pt x="6953" y="7824"/>
                </a:moveTo>
                <a:cubicBezTo>
                  <a:pt x="7334" y="5321"/>
                  <a:pt x="9025" y="1983"/>
                  <a:pt x="10000" y="375"/>
                </a:cubicBezTo>
                <a:cubicBezTo>
                  <a:pt x="9958" y="-612"/>
                  <a:pt x="7327" y="615"/>
                  <a:pt x="6297" y="1002"/>
                </a:cubicBezTo>
                <a:cubicBezTo>
                  <a:pt x="5267" y="1389"/>
                  <a:pt x="4867" y="1422"/>
                  <a:pt x="3818" y="2696"/>
                </a:cubicBezTo>
                <a:cubicBezTo>
                  <a:pt x="2769" y="3970"/>
                  <a:pt x="280" y="5972"/>
                  <a:pt x="0" y="8646"/>
                </a:cubicBezTo>
                <a:cubicBezTo>
                  <a:pt x="1375" y="7853"/>
                  <a:pt x="2796" y="7102"/>
                  <a:pt x="3369" y="6817"/>
                </a:cubicBezTo>
                <a:cubicBezTo>
                  <a:pt x="3942" y="6532"/>
                  <a:pt x="3390" y="6778"/>
                  <a:pt x="3436" y="6938"/>
                </a:cubicBezTo>
                <a:cubicBezTo>
                  <a:pt x="3482" y="7098"/>
                  <a:pt x="3477" y="7190"/>
                  <a:pt x="3643" y="7775"/>
                </a:cubicBezTo>
                <a:cubicBezTo>
                  <a:pt x="4241" y="8254"/>
                  <a:pt x="4105" y="10366"/>
                  <a:pt x="4657" y="10374"/>
                </a:cubicBezTo>
                <a:cubicBezTo>
                  <a:pt x="5209" y="10382"/>
                  <a:pt x="5882" y="8115"/>
                  <a:pt x="6953" y="7824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7" name="Freeform 10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057050" y="4639802"/>
            <a:ext cx="409575" cy="368300"/>
          </a:xfrm>
          <a:custGeom>
            <a:avLst/>
            <a:gdLst>
              <a:gd name="T0" fmla="*/ 35703 w 498"/>
              <a:gd name="T1" fmla="*/ 67874 h 445"/>
              <a:gd name="T2" fmla="*/ 35703 w 498"/>
              <a:gd name="T3" fmla="*/ 67874 h 445"/>
              <a:gd name="T4" fmla="*/ 63372 w 498"/>
              <a:gd name="T5" fmla="*/ 75965 h 445"/>
              <a:gd name="T6" fmla="*/ 67389 w 498"/>
              <a:gd name="T7" fmla="*/ 75965 h 445"/>
              <a:gd name="T8" fmla="*/ 87026 w 498"/>
              <a:gd name="T9" fmla="*/ 60232 h 445"/>
              <a:gd name="T10" fmla="*/ 87026 w 498"/>
              <a:gd name="T11" fmla="*/ 56187 h 445"/>
              <a:gd name="T12" fmla="*/ 79439 w 498"/>
              <a:gd name="T13" fmla="*/ 48096 h 445"/>
              <a:gd name="T14" fmla="*/ 122728 w 498"/>
              <a:gd name="T15" fmla="*/ 4495 h 445"/>
              <a:gd name="T16" fmla="*/ 87026 w 498"/>
              <a:gd name="T17" fmla="*/ 0 h 445"/>
              <a:gd name="T18" fmla="*/ 47753 w 498"/>
              <a:gd name="T19" fmla="*/ 24273 h 445"/>
              <a:gd name="T20" fmla="*/ 32133 w 498"/>
              <a:gd name="T21" fmla="*/ 36409 h 445"/>
              <a:gd name="T22" fmla="*/ 23653 w 498"/>
              <a:gd name="T23" fmla="*/ 52141 h 445"/>
              <a:gd name="T24" fmla="*/ 8033 w 498"/>
              <a:gd name="T25" fmla="*/ 56187 h 445"/>
              <a:gd name="T26" fmla="*/ 0 w 498"/>
              <a:gd name="T27" fmla="*/ 64278 h 445"/>
              <a:gd name="T28" fmla="*/ 0 w 498"/>
              <a:gd name="T29" fmla="*/ 67874 h 445"/>
              <a:gd name="T30" fmla="*/ 16066 w 498"/>
              <a:gd name="T31" fmla="*/ 84055 h 445"/>
              <a:gd name="T32" fmla="*/ 23653 w 498"/>
              <a:gd name="T33" fmla="*/ 88101 h 445"/>
              <a:gd name="T34" fmla="*/ 32133 w 498"/>
              <a:gd name="T35" fmla="*/ 80010 h 445"/>
              <a:gd name="T36" fmla="*/ 35703 w 498"/>
              <a:gd name="T37" fmla="*/ 67874 h 445"/>
              <a:gd name="T38" fmla="*/ 99075 w 498"/>
              <a:gd name="T39" fmla="*/ 71919 h 445"/>
              <a:gd name="T40" fmla="*/ 99075 w 498"/>
              <a:gd name="T41" fmla="*/ 71919 h 445"/>
              <a:gd name="T42" fmla="*/ 95059 w 498"/>
              <a:gd name="T43" fmla="*/ 71919 h 445"/>
              <a:gd name="T44" fmla="*/ 79439 w 498"/>
              <a:gd name="T45" fmla="*/ 84055 h 445"/>
              <a:gd name="T46" fmla="*/ 75422 w 498"/>
              <a:gd name="T47" fmla="*/ 91697 h 445"/>
              <a:gd name="T48" fmla="*/ 170035 w 498"/>
              <a:gd name="T49" fmla="*/ 195530 h 445"/>
              <a:gd name="T50" fmla="*/ 178068 w 498"/>
              <a:gd name="T51" fmla="*/ 195530 h 445"/>
              <a:gd name="T52" fmla="*/ 190117 w 498"/>
              <a:gd name="T53" fmla="*/ 187439 h 445"/>
              <a:gd name="T54" fmla="*/ 190117 w 498"/>
              <a:gd name="T55" fmla="*/ 179798 h 445"/>
              <a:gd name="T56" fmla="*/ 99075 w 498"/>
              <a:gd name="T57" fmla="*/ 71919 h 445"/>
              <a:gd name="T58" fmla="*/ 221804 w 498"/>
              <a:gd name="T59" fmla="*/ 28318 h 445"/>
              <a:gd name="T60" fmla="*/ 221804 w 498"/>
              <a:gd name="T61" fmla="*/ 28318 h 445"/>
              <a:gd name="T62" fmla="*/ 213771 w 498"/>
              <a:gd name="T63" fmla="*/ 24273 h 445"/>
              <a:gd name="T64" fmla="*/ 205737 w 498"/>
              <a:gd name="T65" fmla="*/ 40005 h 445"/>
              <a:gd name="T66" fmla="*/ 182084 w 498"/>
              <a:gd name="T67" fmla="*/ 48096 h 445"/>
              <a:gd name="T68" fmla="*/ 178068 w 498"/>
              <a:gd name="T69" fmla="*/ 28318 h 445"/>
              <a:gd name="T70" fmla="*/ 186101 w 498"/>
              <a:gd name="T71" fmla="*/ 8540 h 445"/>
              <a:gd name="T72" fmla="*/ 182084 w 498"/>
              <a:gd name="T73" fmla="*/ 4495 h 445"/>
              <a:gd name="T74" fmla="*/ 150398 w 498"/>
              <a:gd name="T75" fmla="*/ 32364 h 445"/>
              <a:gd name="T76" fmla="*/ 142365 w 498"/>
              <a:gd name="T77" fmla="*/ 67874 h 445"/>
              <a:gd name="T78" fmla="*/ 126745 w 498"/>
              <a:gd name="T79" fmla="*/ 84055 h 445"/>
              <a:gd name="T80" fmla="*/ 142365 w 498"/>
              <a:gd name="T81" fmla="*/ 103833 h 445"/>
              <a:gd name="T82" fmla="*/ 162448 w 498"/>
              <a:gd name="T83" fmla="*/ 84055 h 445"/>
              <a:gd name="T84" fmla="*/ 182084 w 498"/>
              <a:gd name="T85" fmla="*/ 80010 h 445"/>
              <a:gd name="T86" fmla="*/ 217787 w 498"/>
              <a:gd name="T87" fmla="*/ 64278 h 445"/>
              <a:gd name="T88" fmla="*/ 221804 w 498"/>
              <a:gd name="T89" fmla="*/ 28318 h 445"/>
              <a:gd name="T90" fmla="*/ 32133 w 498"/>
              <a:gd name="T91" fmla="*/ 179798 h 445"/>
              <a:gd name="T92" fmla="*/ 32133 w 498"/>
              <a:gd name="T93" fmla="*/ 179798 h 445"/>
              <a:gd name="T94" fmla="*/ 32133 w 498"/>
              <a:gd name="T95" fmla="*/ 187439 h 445"/>
              <a:gd name="T96" fmla="*/ 39719 w 498"/>
              <a:gd name="T97" fmla="*/ 199576 h 445"/>
              <a:gd name="T98" fmla="*/ 47753 w 498"/>
              <a:gd name="T99" fmla="*/ 195530 h 445"/>
              <a:gd name="T100" fmla="*/ 103092 w 498"/>
              <a:gd name="T101" fmla="*/ 143838 h 445"/>
              <a:gd name="T102" fmla="*/ 87026 w 498"/>
              <a:gd name="T103" fmla="*/ 123611 h 445"/>
              <a:gd name="T104" fmla="*/ 32133 w 498"/>
              <a:gd name="T105" fmla="*/ 179798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8" name="Freeform 65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518336" y="3008555"/>
            <a:ext cx="390525" cy="387350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9" name="Freeform 116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 rot="252989">
            <a:off x="5397450" y="5053295"/>
            <a:ext cx="423545" cy="436880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0" name="Freeform 21"/>
          <p:cNvSpPr/>
          <p:nvPr>
            <p:custDataLst>
              <p:tags r:id="rId32"/>
            </p:custDataLst>
          </p:nvPr>
        </p:nvSpPr>
        <p:spPr bwMode="auto">
          <a:xfrm rot="9283800">
            <a:off x="6612905" y="3809316"/>
            <a:ext cx="1868918" cy="1436966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000" h="9692">
                <a:moveTo>
                  <a:pt x="7359" y="7324"/>
                </a:moveTo>
                <a:cubicBezTo>
                  <a:pt x="7762" y="4999"/>
                  <a:pt x="8968" y="1524"/>
                  <a:pt x="10000" y="31"/>
                </a:cubicBezTo>
                <a:cubicBezTo>
                  <a:pt x="9239" y="-116"/>
                  <a:pt x="7768" y="305"/>
                  <a:pt x="6678" y="664"/>
                </a:cubicBezTo>
                <a:cubicBezTo>
                  <a:pt x="5587" y="1024"/>
                  <a:pt x="5011" y="1118"/>
                  <a:pt x="3898" y="2355"/>
                </a:cubicBezTo>
                <a:cubicBezTo>
                  <a:pt x="2786" y="3592"/>
                  <a:pt x="296" y="5604"/>
                  <a:pt x="0" y="8087"/>
                </a:cubicBezTo>
                <a:cubicBezTo>
                  <a:pt x="1455" y="7351"/>
                  <a:pt x="2933" y="6676"/>
                  <a:pt x="3566" y="6389"/>
                </a:cubicBezTo>
                <a:cubicBezTo>
                  <a:pt x="4199" y="6102"/>
                  <a:pt x="3747" y="6215"/>
                  <a:pt x="3796" y="6364"/>
                </a:cubicBezTo>
                <a:cubicBezTo>
                  <a:pt x="3844" y="6512"/>
                  <a:pt x="3968" y="6780"/>
                  <a:pt x="4144" y="7323"/>
                </a:cubicBezTo>
                <a:cubicBezTo>
                  <a:pt x="4387" y="8070"/>
                  <a:pt x="4394" y="9692"/>
                  <a:pt x="4929" y="9692"/>
                </a:cubicBezTo>
                <a:cubicBezTo>
                  <a:pt x="5465" y="9692"/>
                  <a:pt x="6226" y="7594"/>
                  <a:pt x="7359" y="7324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1" name="Freeform 21"/>
          <p:cNvSpPr/>
          <p:nvPr>
            <p:custDataLst>
              <p:tags r:id="rId33"/>
            </p:custDataLst>
          </p:nvPr>
        </p:nvSpPr>
        <p:spPr bwMode="auto">
          <a:xfrm rot="6105667">
            <a:off x="6852411" y="2158810"/>
            <a:ext cx="1674473" cy="1388397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  <a:gd name="connsiteX0-787" fmla="*/ 7359 w 8794"/>
              <a:gd name="connsiteY0-788" fmla="*/ 7219 h 9662"/>
              <a:gd name="connsiteX1-789" fmla="*/ 8794 w 8794"/>
              <a:gd name="connsiteY1-790" fmla="*/ 81 h 9662"/>
              <a:gd name="connsiteX2-791" fmla="*/ 6678 w 8794"/>
              <a:gd name="connsiteY2-792" fmla="*/ 347 h 9662"/>
              <a:gd name="connsiteX3-793" fmla="*/ 3898 w 8794"/>
              <a:gd name="connsiteY3-794" fmla="*/ 2092 h 9662"/>
              <a:gd name="connsiteX4-795" fmla="*/ 0 w 8794"/>
              <a:gd name="connsiteY4-796" fmla="*/ 8006 h 9662"/>
              <a:gd name="connsiteX5-797" fmla="*/ 3566 w 8794"/>
              <a:gd name="connsiteY5-798" fmla="*/ 6254 h 9662"/>
              <a:gd name="connsiteX6-799" fmla="*/ 3796 w 8794"/>
              <a:gd name="connsiteY6-800" fmla="*/ 6228 h 9662"/>
              <a:gd name="connsiteX7-801" fmla="*/ 4144 w 8794"/>
              <a:gd name="connsiteY7-802" fmla="*/ 7218 h 9662"/>
              <a:gd name="connsiteX8-803" fmla="*/ 4929 w 8794"/>
              <a:gd name="connsiteY8-804" fmla="*/ 9662 h 9662"/>
              <a:gd name="connsiteX9-805" fmla="*/ 7359 w 8794"/>
              <a:gd name="connsiteY9-806" fmla="*/ 7219 h 96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8794" h="9662">
                <a:moveTo>
                  <a:pt x="7359" y="7219"/>
                </a:moveTo>
                <a:cubicBezTo>
                  <a:pt x="7762" y="4820"/>
                  <a:pt x="7762" y="1621"/>
                  <a:pt x="8794" y="81"/>
                </a:cubicBezTo>
                <a:cubicBezTo>
                  <a:pt x="8033" y="-71"/>
                  <a:pt x="7768" y="-23"/>
                  <a:pt x="6678" y="347"/>
                </a:cubicBezTo>
                <a:cubicBezTo>
                  <a:pt x="5587" y="719"/>
                  <a:pt x="5011" y="816"/>
                  <a:pt x="3898" y="2092"/>
                </a:cubicBezTo>
                <a:cubicBezTo>
                  <a:pt x="2786" y="3368"/>
                  <a:pt x="296" y="5444"/>
                  <a:pt x="0" y="8006"/>
                </a:cubicBezTo>
                <a:cubicBezTo>
                  <a:pt x="1455" y="7247"/>
                  <a:pt x="2933" y="6550"/>
                  <a:pt x="3566" y="6254"/>
                </a:cubicBezTo>
                <a:cubicBezTo>
                  <a:pt x="4199" y="5958"/>
                  <a:pt x="3747" y="6075"/>
                  <a:pt x="3796" y="6228"/>
                </a:cubicBezTo>
                <a:cubicBezTo>
                  <a:pt x="3844" y="6381"/>
                  <a:pt x="3968" y="6657"/>
                  <a:pt x="4144" y="7218"/>
                </a:cubicBezTo>
                <a:cubicBezTo>
                  <a:pt x="4387" y="7988"/>
                  <a:pt x="4394" y="9662"/>
                  <a:pt x="4929" y="9662"/>
                </a:cubicBezTo>
                <a:cubicBezTo>
                  <a:pt x="5465" y="9662"/>
                  <a:pt x="6226" y="7497"/>
                  <a:pt x="7359" y="7219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2" name="Freeform 21"/>
          <p:cNvSpPr/>
          <p:nvPr>
            <p:custDataLst>
              <p:tags r:id="rId34"/>
            </p:custDataLst>
          </p:nvPr>
        </p:nvSpPr>
        <p:spPr bwMode="auto">
          <a:xfrm rot="2008815">
            <a:off x="5104404" y="1121659"/>
            <a:ext cx="1759681" cy="1640981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  <a:gd name="connsiteX0-787" fmla="*/ 7359 w 8794"/>
              <a:gd name="connsiteY0-788" fmla="*/ 7219 h 9662"/>
              <a:gd name="connsiteX1-789" fmla="*/ 8794 w 8794"/>
              <a:gd name="connsiteY1-790" fmla="*/ 81 h 9662"/>
              <a:gd name="connsiteX2-791" fmla="*/ 6678 w 8794"/>
              <a:gd name="connsiteY2-792" fmla="*/ 347 h 9662"/>
              <a:gd name="connsiteX3-793" fmla="*/ 3898 w 8794"/>
              <a:gd name="connsiteY3-794" fmla="*/ 2092 h 9662"/>
              <a:gd name="connsiteX4-795" fmla="*/ 0 w 8794"/>
              <a:gd name="connsiteY4-796" fmla="*/ 8006 h 9662"/>
              <a:gd name="connsiteX5-797" fmla="*/ 3566 w 8794"/>
              <a:gd name="connsiteY5-798" fmla="*/ 6254 h 9662"/>
              <a:gd name="connsiteX6-799" fmla="*/ 3796 w 8794"/>
              <a:gd name="connsiteY6-800" fmla="*/ 6228 h 9662"/>
              <a:gd name="connsiteX7-801" fmla="*/ 4144 w 8794"/>
              <a:gd name="connsiteY7-802" fmla="*/ 7218 h 9662"/>
              <a:gd name="connsiteX8-803" fmla="*/ 4929 w 8794"/>
              <a:gd name="connsiteY8-804" fmla="*/ 9662 h 9662"/>
              <a:gd name="connsiteX9-805" fmla="*/ 7359 w 8794"/>
              <a:gd name="connsiteY9-806" fmla="*/ 7219 h 9662"/>
              <a:gd name="connsiteX0-807" fmla="*/ 8042 w 9674"/>
              <a:gd name="connsiteY0-808" fmla="*/ 7472 h 10000"/>
              <a:gd name="connsiteX1-809" fmla="*/ 9674 w 9674"/>
              <a:gd name="connsiteY1-810" fmla="*/ 84 h 10000"/>
              <a:gd name="connsiteX2-811" fmla="*/ 7268 w 9674"/>
              <a:gd name="connsiteY2-812" fmla="*/ 359 h 10000"/>
              <a:gd name="connsiteX3-813" fmla="*/ 4107 w 9674"/>
              <a:gd name="connsiteY3-814" fmla="*/ 2165 h 10000"/>
              <a:gd name="connsiteX4-815" fmla="*/ 0 w 9674"/>
              <a:gd name="connsiteY4-816" fmla="*/ 8881 h 10000"/>
              <a:gd name="connsiteX5-817" fmla="*/ 3729 w 9674"/>
              <a:gd name="connsiteY5-818" fmla="*/ 6473 h 10000"/>
              <a:gd name="connsiteX6-819" fmla="*/ 3991 w 9674"/>
              <a:gd name="connsiteY6-820" fmla="*/ 6446 h 10000"/>
              <a:gd name="connsiteX7-821" fmla="*/ 4386 w 9674"/>
              <a:gd name="connsiteY7-822" fmla="*/ 7471 h 10000"/>
              <a:gd name="connsiteX8-823" fmla="*/ 5279 w 9674"/>
              <a:gd name="connsiteY8-824" fmla="*/ 10000 h 10000"/>
              <a:gd name="connsiteX9-825" fmla="*/ 8042 w 9674"/>
              <a:gd name="connsiteY9-826" fmla="*/ 7472 h 10000"/>
              <a:gd name="connsiteX0-827" fmla="*/ 8313 w 10863"/>
              <a:gd name="connsiteY0-828" fmla="*/ 8076 h 10604"/>
              <a:gd name="connsiteX1-829" fmla="*/ 10863 w 10863"/>
              <a:gd name="connsiteY1-830" fmla="*/ 22 h 10604"/>
              <a:gd name="connsiteX2-831" fmla="*/ 7513 w 10863"/>
              <a:gd name="connsiteY2-832" fmla="*/ 963 h 10604"/>
              <a:gd name="connsiteX3-833" fmla="*/ 4245 w 10863"/>
              <a:gd name="connsiteY3-834" fmla="*/ 2769 h 10604"/>
              <a:gd name="connsiteX4-835" fmla="*/ 0 w 10863"/>
              <a:gd name="connsiteY4-836" fmla="*/ 9485 h 10604"/>
              <a:gd name="connsiteX5-837" fmla="*/ 3855 w 10863"/>
              <a:gd name="connsiteY5-838" fmla="*/ 7077 h 10604"/>
              <a:gd name="connsiteX6-839" fmla="*/ 4125 w 10863"/>
              <a:gd name="connsiteY6-840" fmla="*/ 7050 h 10604"/>
              <a:gd name="connsiteX7-841" fmla="*/ 4534 w 10863"/>
              <a:gd name="connsiteY7-842" fmla="*/ 8075 h 10604"/>
              <a:gd name="connsiteX8-843" fmla="*/ 5457 w 10863"/>
              <a:gd name="connsiteY8-844" fmla="*/ 10604 h 10604"/>
              <a:gd name="connsiteX9-845" fmla="*/ 8313 w 10863"/>
              <a:gd name="connsiteY9-846" fmla="*/ 8076 h 10604"/>
              <a:gd name="connsiteX0-847" fmla="*/ 8313 w 10863"/>
              <a:gd name="connsiteY0-848" fmla="*/ 8105 h 10633"/>
              <a:gd name="connsiteX1-849" fmla="*/ 10863 w 10863"/>
              <a:gd name="connsiteY1-850" fmla="*/ 51 h 10633"/>
              <a:gd name="connsiteX2-851" fmla="*/ 8076 w 10863"/>
              <a:gd name="connsiteY2-852" fmla="*/ 492 h 10633"/>
              <a:gd name="connsiteX3-853" fmla="*/ 4245 w 10863"/>
              <a:gd name="connsiteY3-854" fmla="*/ 2798 h 10633"/>
              <a:gd name="connsiteX4-855" fmla="*/ 0 w 10863"/>
              <a:gd name="connsiteY4-856" fmla="*/ 9514 h 10633"/>
              <a:gd name="connsiteX5-857" fmla="*/ 3855 w 10863"/>
              <a:gd name="connsiteY5-858" fmla="*/ 7106 h 10633"/>
              <a:gd name="connsiteX6-859" fmla="*/ 4125 w 10863"/>
              <a:gd name="connsiteY6-860" fmla="*/ 7079 h 10633"/>
              <a:gd name="connsiteX7-861" fmla="*/ 4534 w 10863"/>
              <a:gd name="connsiteY7-862" fmla="*/ 8104 h 10633"/>
              <a:gd name="connsiteX8-863" fmla="*/ 5457 w 10863"/>
              <a:gd name="connsiteY8-864" fmla="*/ 10633 h 10633"/>
              <a:gd name="connsiteX9-865" fmla="*/ 8313 w 10863"/>
              <a:gd name="connsiteY9-866" fmla="*/ 8105 h 1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863" h="10633">
                <a:moveTo>
                  <a:pt x="8313" y="8105"/>
                </a:moveTo>
                <a:cubicBezTo>
                  <a:pt x="8786" y="5622"/>
                  <a:pt x="9649" y="1645"/>
                  <a:pt x="10863" y="51"/>
                </a:cubicBezTo>
                <a:cubicBezTo>
                  <a:pt x="9969" y="-106"/>
                  <a:pt x="9357" y="109"/>
                  <a:pt x="8076" y="492"/>
                </a:cubicBezTo>
                <a:cubicBezTo>
                  <a:pt x="6793" y="877"/>
                  <a:pt x="5591" y="1294"/>
                  <a:pt x="4245" y="2798"/>
                </a:cubicBezTo>
                <a:cubicBezTo>
                  <a:pt x="2899" y="4302"/>
                  <a:pt x="348" y="6862"/>
                  <a:pt x="0" y="9514"/>
                </a:cubicBezTo>
                <a:cubicBezTo>
                  <a:pt x="1711" y="8729"/>
                  <a:pt x="3167" y="7512"/>
                  <a:pt x="3855" y="7106"/>
                </a:cubicBezTo>
                <a:cubicBezTo>
                  <a:pt x="4542" y="6700"/>
                  <a:pt x="4068" y="6921"/>
                  <a:pt x="4125" y="7079"/>
                </a:cubicBezTo>
                <a:cubicBezTo>
                  <a:pt x="4181" y="7237"/>
                  <a:pt x="4327" y="7523"/>
                  <a:pt x="4534" y="8104"/>
                </a:cubicBezTo>
                <a:cubicBezTo>
                  <a:pt x="4820" y="8900"/>
                  <a:pt x="4828" y="10633"/>
                  <a:pt x="5457" y="10633"/>
                </a:cubicBezTo>
                <a:cubicBezTo>
                  <a:pt x="6086" y="10633"/>
                  <a:pt x="6982" y="8392"/>
                  <a:pt x="8313" y="8105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96" name="任意多边形 95"/>
          <p:cNvSpPr/>
          <p:nvPr>
            <p:custDataLst>
              <p:tags r:id="rId35"/>
            </p:custDataLst>
          </p:nvPr>
        </p:nvSpPr>
        <p:spPr>
          <a:xfrm>
            <a:off x="4303634" y="3857713"/>
            <a:ext cx="455995" cy="456041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Freeform 21"/>
          <p:cNvSpPr/>
          <p:nvPr>
            <p:custDataLst>
              <p:tags r:id="rId36"/>
            </p:custDataLst>
          </p:nvPr>
        </p:nvSpPr>
        <p:spPr bwMode="auto">
          <a:xfrm rot="20937011">
            <a:off x="3974918" y="2114434"/>
            <a:ext cx="1308873" cy="1319244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0833"/>
              <a:gd name="connsiteY0-518" fmla="*/ 6226 h 9086"/>
              <a:gd name="connsiteX1-519" fmla="*/ 9015 w 10833"/>
              <a:gd name="connsiteY1-520" fmla="*/ 0 h 9086"/>
              <a:gd name="connsiteX2-521" fmla="*/ 5381 w 10833"/>
              <a:gd name="connsiteY2-522" fmla="*/ 1392 h 9086"/>
              <a:gd name="connsiteX3-523" fmla="*/ 0 w 10833"/>
              <a:gd name="connsiteY3-524" fmla="*/ 7446 h 9086"/>
              <a:gd name="connsiteX4-525" fmla="*/ 5516 w 10833"/>
              <a:gd name="connsiteY4-526" fmla="*/ 5712 h 9086"/>
              <a:gd name="connsiteX5-527" fmla="*/ 5965 w 10833"/>
              <a:gd name="connsiteY5-528" fmla="*/ 6620 h 9086"/>
              <a:gd name="connsiteX6-529" fmla="*/ 7625 w 10833"/>
              <a:gd name="connsiteY6-530" fmla="*/ 9085 h 9086"/>
              <a:gd name="connsiteX7-531" fmla="*/ 10767 w 10833"/>
              <a:gd name="connsiteY7-532" fmla="*/ 6226 h 90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833" h="9086">
                <a:moveTo>
                  <a:pt x="10767" y="6226"/>
                </a:moveTo>
                <a:cubicBezTo>
                  <a:pt x="11390" y="3852"/>
                  <a:pt x="7419" y="1525"/>
                  <a:pt x="9015" y="0"/>
                </a:cubicBezTo>
                <a:cubicBezTo>
                  <a:pt x="6665" y="376"/>
                  <a:pt x="6883" y="151"/>
                  <a:pt x="5381" y="1392"/>
                </a:cubicBezTo>
                <a:cubicBezTo>
                  <a:pt x="3879" y="2633"/>
                  <a:pt x="459" y="4911"/>
                  <a:pt x="0" y="7446"/>
                </a:cubicBezTo>
                <a:cubicBezTo>
                  <a:pt x="2251" y="6694"/>
                  <a:pt x="4522" y="5850"/>
                  <a:pt x="5516" y="5712"/>
                </a:cubicBezTo>
                <a:cubicBezTo>
                  <a:pt x="6510" y="5574"/>
                  <a:pt x="5568" y="6049"/>
                  <a:pt x="5965" y="6620"/>
                </a:cubicBezTo>
                <a:cubicBezTo>
                  <a:pt x="6944" y="7075"/>
                  <a:pt x="6825" y="9151"/>
                  <a:pt x="7625" y="9085"/>
                </a:cubicBezTo>
                <a:cubicBezTo>
                  <a:pt x="8425" y="9019"/>
                  <a:pt x="9012" y="6502"/>
                  <a:pt x="10767" y="6226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7" name="PA_ImportSvg_636906650708945347"/>
          <p:cNvSpPr/>
          <p:nvPr>
            <p:custDataLst>
              <p:tags r:id="rId37"/>
            </p:custDataLst>
          </p:nvPr>
        </p:nvSpPr>
        <p:spPr>
          <a:xfrm>
            <a:off x="4711409" y="2319461"/>
            <a:ext cx="455556" cy="456041"/>
          </a:xfrm>
          <a:custGeom>
            <a:avLst/>
            <a:gdLst/>
            <a:ahLst/>
            <a:cxnLst/>
            <a:rect l="l" t="t" r="r" b="b"/>
            <a:pathLst>
              <a:path w="12174156" h="12187135">
                <a:moveTo>
                  <a:pt x="6087078" y="1"/>
                </a:moveTo>
                <a:cubicBezTo>
                  <a:pt x="7346026" y="1"/>
                  <a:pt x="7346026" y="1"/>
                  <a:pt x="8455717" y="480218"/>
                </a:cubicBezTo>
                <a:cubicBezTo>
                  <a:pt x="9565411" y="960426"/>
                  <a:pt x="9565411" y="960426"/>
                  <a:pt x="10389565" y="1784592"/>
                </a:cubicBezTo>
                <a:cubicBezTo>
                  <a:pt x="11213724" y="2608752"/>
                  <a:pt x="11213724" y="2608752"/>
                  <a:pt x="11693938" y="3718439"/>
                </a:cubicBezTo>
                <a:cubicBezTo>
                  <a:pt x="12174145" y="4828130"/>
                  <a:pt x="12174145" y="4828130"/>
                  <a:pt x="12174156" y="6087078"/>
                </a:cubicBezTo>
                <a:cubicBezTo>
                  <a:pt x="12174156" y="7359005"/>
                  <a:pt x="12174156" y="7359005"/>
                  <a:pt x="11693938" y="8468696"/>
                </a:cubicBezTo>
                <a:cubicBezTo>
                  <a:pt x="11213731" y="9578391"/>
                  <a:pt x="11213731" y="9578391"/>
                  <a:pt x="10389565" y="10402543"/>
                </a:cubicBezTo>
                <a:cubicBezTo>
                  <a:pt x="9565406" y="11226702"/>
                  <a:pt x="9565406" y="11226702"/>
                  <a:pt x="8455717" y="11706917"/>
                </a:cubicBezTo>
                <a:cubicBezTo>
                  <a:pt x="7346025" y="12187124"/>
                  <a:pt x="7346025" y="12187124"/>
                  <a:pt x="6087078" y="12187134"/>
                </a:cubicBezTo>
                <a:cubicBezTo>
                  <a:pt x="4828132" y="12187134"/>
                  <a:pt x="4828132" y="12187134"/>
                  <a:pt x="3718440" y="11706917"/>
                </a:cubicBezTo>
                <a:cubicBezTo>
                  <a:pt x="2608743" y="11226708"/>
                  <a:pt x="2608743" y="11226708"/>
                  <a:pt x="1784592" y="10402543"/>
                </a:cubicBezTo>
                <a:cubicBezTo>
                  <a:pt x="960434" y="9578385"/>
                  <a:pt x="960434" y="9578385"/>
                  <a:pt x="480218" y="8468695"/>
                </a:cubicBezTo>
                <a:cubicBezTo>
                  <a:pt x="11" y="7359001"/>
                  <a:pt x="11" y="7359001"/>
                  <a:pt x="1" y="6087078"/>
                </a:cubicBezTo>
                <a:cubicBezTo>
                  <a:pt x="1" y="4828130"/>
                  <a:pt x="1" y="4828130"/>
                  <a:pt x="480218" y="3718439"/>
                </a:cubicBezTo>
                <a:cubicBezTo>
                  <a:pt x="960426" y="2608744"/>
                  <a:pt x="960426" y="2608744"/>
                  <a:pt x="1784592" y="1784591"/>
                </a:cubicBezTo>
                <a:cubicBezTo>
                  <a:pt x="2608751" y="960432"/>
                  <a:pt x="2608751" y="960432"/>
                  <a:pt x="3718440" y="480218"/>
                </a:cubicBezTo>
                <a:cubicBezTo>
                  <a:pt x="4828132" y="11"/>
                  <a:pt x="4828132" y="11"/>
                  <a:pt x="6087078" y="0"/>
                </a:cubicBezTo>
                <a:moveTo>
                  <a:pt x="7748370" y="7774327"/>
                </a:moveTo>
                <a:cubicBezTo>
                  <a:pt x="7787306" y="7722412"/>
                  <a:pt x="7787306" y="7722412"/>
                  <a:pt x="7709434" y="7644539"/>
                </a:cubicBezTo>
                <a:cubicBezTo>
                  <a:pt x="7631561" y="7566666"/>
                  <a:pt x="7631561" y="7566666"/>
                  <a:pt x="7527730" y="7469325"/>
                </a:cubicBezTo>
                <a:cubicBezTo>
                  <a:pt x="7423895" y="7371988"/>
                  <a:pt x="7423895" y="7371988"/>
                  <a:pt x="7346026" y="7268153"/>
                </a:cubicBezTo>
                <a:cubicBezTo>
                  <a:pt x="7268152" y="7164321"/>
                  <a:pt x="7268152" y="7164321"/>
                  <a:pt x="7294111" y="7073470"/>
                </a:cubicBezTo>
                <a:cubicBezTo>
                  <a:pt x="7359005" y="6865808"/>
                  <a:pt x="7359005" y="6865808"/>
                  <a:pt x="7339537" y="6768467"/>
                </a:cubicBezTo>
                <a:cubicBezTo>
                  <a:pt x="7320068" y="6671126"/>
                  <a:pt x="7320068" y="6671126"/>
                  <a:pt x="7216238" y="6638679"/>
                </a:cubicBezTo>
                <a:cubicBezTo>
                  <a:pt x="7112406" y="6606239"/>
                  <a:pt x="7112406" y="6606239"/>
                  <a:pt x="6917725" y="6612721"/>
                </a:cubicBezTo>
                <a:cubicBezTo>
                  <a:pt x="6723043" y="6619214"/>
                  <a:pt x="6723043" y="6619214"/>
                  <a:pt x="6450486" y="6619211"/>
                </a:cubicBezTo>
                <a:cubicBezTo>
                  <a:pt x="6307719" y="6619211"/>
                  <a:pt x="6307719" y="6619211"/>
                  <a:pt x="6216867" y="6632190"/>
                </a:cubicBezTo>
                <a:cubicBezTo>
                  <a:pt x="6126015" y="6645169"/>
                  <a:pt x="6126015" y="6645169"/>
                  <a:pt x="6048143" y="6651659"/>
                </a:cubicBezTo>
                <a:cubicBezTo>
                  <a:pt x="5970269" y="6658143"/>
                  <a:pt x="5970269" y="6658143"/>
                  <a:pt x="5879418" y="6664638"/>
                </a:cubicBezTo>
                <a:cubicBezTo>
                  <a:pt x="5788567" y="6671134"/>
                  <a:pt x="5788567" y="6671134"/>
                  <a:pt x="5671757" y="6658148"/>
                </a:cubicBezTo>
                <a:cubicBezTo>
                  <a:pt x="5490053" y="6645169"/>
                  <a:pt x="5490053" y="6645169"/>
                  <a:pt x="5392712" y="6593254"/>
                </a:cubicBezTo>
                <a:cubicBezTo>
                  <a:pt x="5295368" y="6541343"/>
                  <a:pt x="5295368" y="6541343"/>
                  <a:pt x="5211008" y="6489423"/>
                </a:cubicBezTo>
                <a:cubicBezTo>
                  <a:pt x="5126648" y="6437503"/>
                  <a:pt x="5126648" y="6437503"/>
                  <a:pt x="4996857" y="6398571"/>
                </a:cubicBezTo>
                <a:cubicBezTo>
                  <a:pt x="4867069" y="6359633"/>
                  <a:pt x="4867069" y="6359633"/>
                  <a:pt x="4620471" y="6346655"/>
                </a:cubicBezTo>
                <a:cubicBezTo>
                  <a:pt x="4270042" y="6333677"/>
                  <a:pt x="4270042" y="6333677"/>
                  <a:pt x="4120786" y="6314208"/>
                </a:cubicBezTo>
                <a:cubicBezTo>
                  <a:pt x="3971528" y="6294744"/>
                  <a:pt x="3971528" y="6294744"/>
                  <a:pt x="3906635" y="6275272"/>
                </a:cubicBezTo>
                <a:cubicBezTo>
                  <a:pt x="3841740" y="6255802"/>
                  <a:pt x="3841740" y="6255802"/>
                  <a:pt x="3802804" y="6249314"/>
                </a:cubicBezTo>
                <a:cubicBezTo>
                  <a:pt x="3763867" y="6242826"/>
                  <a:pt x="3763867" y="6242826"/>
                  <a:pt x="3647058" y="6242825"/>
                </a:cubicBezTo>
                <a:cubicBezTo>
                  <a:pt x="3530248" y="6255803"/>
                  <a:pt x="3530248" y="6255803"/>
                  <a:pt x="3290140" y="6359634"/>
                </a:cubicBezTo>
                <a:cubicBezTo>
                  <a:pt x="3050040" y="6463485"/>
                  <a:pt x="3050040" y="6463485"/>
                  <a:pt x="2803433" y="6599742"/>
                </a:cubicBezTo>
                <a:cubicBezTo>
                  <a:pt x="2556822" y="6735991"/>
                  <a:pt x="2556822" y="6735991"/>
                  <a:pt x="2375131" y="6878787"/>
                </a:cubicBezTo>
                <a:cubicBezTo>
                  <a:pt x="2193429" y="7021568"/>
                  <a:pt x="2193429" y="7021568"/>
                  <a:pt x="2193427" y="7112406"/>
                </a:cubicBezTo>
                <a:cubicBezTo>
                  <a:pt x="2193427" y="7371984"/>
                  <a:pt x="2193427" y="7371984"/>
                  <a:pt x="2225874" y="7527729"/>
                </a:cubicBezTo>
                <a:cubicBezTo>
                  <a:pt x="2258326" y="7683474"/>
                  <a:pt x="2258326" y="7683474"/>
                  <a:pt x="2316726" y="7767838"/>
                </a:cubicBezTo>
                <a:cubicBezTo>
                  <a:pt x="2375123" y="7852204"/>
                  <a:pt x="2375123" y="7852204"/>
                  <a:pt x="2440025" y="7904115"/>
                </a:cubicBezTo>
                <a:cubicBezTo>
                  <a:pt x="2504932" y="7956022"/>
                  <a:pt x="2504932" y="7956022"/>
                  <a:pt x="2569814" y="8020925"/>
                </a:cubicBezTo>
                <a:cubicBezTo>
                  <a:pt x="2634695" y="8085829"/>
                  <a:pt x="2634695" y="8085829"/>
                  <a:pt x="2745028" y="8111777"/>
                </a:cubicBezTo>
                <a:cubicBezTo>
                  <a:pt x="2855364" y="8137717"/>
                  <a:pt x="2855364" y="8137717"/>
                  <a:pt x="2985137" y="8144224"/>
                </a:cubicBezTo>
                <a:cubicBezTo>
                  <a:pt x="3114911" y="8150730"/>
                  <a:pt x="3114911" y="8150730"/>
                  <a:pt x="3225246" y="8176671"/>
                </a:cubicBezTo>
                <a:cubicBezTo>
                  <a:pt x="3335581" y="8202610"/>
                  <a:pt x="3335581" y="8202610"/>
                  <a:pt x="3400460" y="8267523"/>
                </a:cubicBezTo>
                <a:cubicBezTo>
                  <a:pt x="3530249" y="8423269"/>
                  <a:pt x="3530249" y="8423269"/>
                  <a:pt x="3673016" y="8397311"/>
                </a:cubicBezTo>
                <a:cubicBezTo>
                  <a:pt x="3815781" y="8371340"/>
                  <a:pt x="3815781" y="8371340"/>
                  <a:pt x="3926103" y="8312949"/>
                </a:cubicBezTo>
                <a:cubicBezTo>
                  <a:pt x="4036427" y="8254560"/>
                  <a:pt x="4036427" y="8254560"/>
                  <a:pt x="4107807" y="8267523"/>
                </a:cubicBezTo>
                <a:cubicBezTo>
                  <a:pt x="4179187" y="8280482"/>
                  <a:pt x="4179187" y="8280482"/>
                  <a:pt x="4192169" y="8514121"/>
                </a:cubicBezTo>
                <a:cubicBezTo>
                  <a:pt x="4192169" y="8617952"/>
                  <a:pt x="4192169" y="8617952"/>
                  <a:pt x="4231106" y="8669867"/>
                </a:cubicBezTo>
                <a:cubicBezTo>
                  <a:pt x="4270042" y="8721783"/>
                  <a:pt x="4270042" y="8721783"/>
                  <a:pt x="4334936" y="8747740"/>
                </a:cubicBezTo>
                <a:lnTo>
                  <a:pt x="4490682" y="8825613"/>
                </a:lnTo>
                <a:cubicBezTo>
                  <a:pt x="4581534" y="8877528"/>
                  <a:pt x="4581534" y="8877528"/>
                  <a:pt x="4685365" y="8968380"/>
                </a:cubicBezTo>
                <a:cubicBezTo>
                  <a:pt x="4789196" y="9072211"/>
                  <a:pt x="4789196" y="9072211"/>
                  <a:pt x="4756749" y="9163063"/>
                </a:cubicBezTo>
                <a:cubicBezTo>
                  <a:pt x="4724308" y="9253917"/>
                  <a:pt x="4724308" y="9253917"/>
                  <a:pt x="4659407" y="9338277"/>
                </a:cubicBezTo>
                <a:cubicBezTo>
                  <a:pt x="4594510" y="9422639"/>
                  <a:pt x="4594510" y="9422639"/>
                  <a:pt x="4536108" y="9519980"/>
                </a:cubicBezTo>
                <a:cubicBezTo>
                  <a:pt x="4477711" y="9617324"/>
                  <a:pt x="4477711" y="9617324"/>
                  <a:pt x="4542598" y="9708174"/>
                </a:cubicBezTo>
                <a:cubicBezTo>
                  <a:pt x="4633450" y="9850941"/>
                  <a:pt x="4633450" y="9850941"/>
                  <a:pt x="4737280" y="9915835"/>
                </a:cubicBezTo>
                <a:cubicBezTo>
                  <a:pt x="4841106" y="9980738"/>
                  <a:pt x="4841106" y="9980738"/>
                  <a:pt x="4938453" y="10026156"/>
                </a:cubicBezTo>
                <a:cubicBezTo>
                  <a:pt x="5035800" y="10071570"/>
                  <a:pt x="5035800" y="10071570"/>
                  <a:pt x="5113667" y="10129987"/>
                </a:cubicBezTo>
                <a:cubicBezTo>
                  <a:pt x="5191532" y="10188406"/>
                  <a:pt x="5191532" y="10188406"/>
                  <a:pt x="5217498" y="10318180"/>
                </a:cubicBezTo>
                <a:cubicBezTo>
                  <a:pt x="5217498" y="10357116"/>
                  <a:pt x="5217498" y="10357116"/>
                  <a:pt x="5308350" y="10467436"/>
                </a:cubicBezTo>
                <a:cubicBezTo>
                  <a:pt x="5399197" y="10577761"/>
                  <a:pt x="5399197" y="10577761"/>
                  <a:pt x="5483564" y="10694566"/>
                </a:cubicBezTo>
                <a:cubicBezTo>
                  <a:pt x="5567931" y="10811371"/>
                  <a:pt x="5567931" y="10811371"/>
                  <a:pt x="5619842" y="10889249"/>
                </a:cubicBezTo>
                <a:cubicBezTo>
                  <a:pt x="5671758" y="10967123"/>
                  <a:pt x="5671758" y="10967123"/>
                  <a:pt x="5593884" y="10954143"/>
                </a:cubicBezTo>
                <a:cubicBezTo>
                  <a:pt x="5749631" y="10980101"/>
                  <a:pt x="5749631" y="10980101"/>
                  <a:pt x="5924845" y="10980101"/>
                </a:cubicBezTo>
                <a:cubicBezTo>
                  <a:pt x="6100059" y="10980101"/>
                  <a:pt x="6100059" y="10980101"/>
                  <a:pt x="6151974" y="10915206"/>
                </a:cubicBezTo>
                <a:lnTo>
                  <a:pt x="6177932" y="10889249"/>
                </a:lnTo>
                <a:lnTo>
                  <a:pt x="6177932" y="10876270"/>
                </a:lnTo>
                <a:lnTo>
                  <a:pt x="6216868" y="10863291"/>
                </a:lnTo>
                <a:cubicBezTo>
                  <a:pt x="6242825" y="10850312"/>
                  <a:pt x="6242825" y="10850312"/>
                  <a:pt x="6288252" y="10830844"/>
                </a:cubicBezTo>
                <a:cubicBezTo>
                  <a:pt x="6333678" y="10811374"/>
                  <a:pt x="6333678" y="10811374"/>
                  <a:pt x="6411551" y="10746481"/>
                </a:cubicBezTo>
                <a:cubicBezTo>
                  <a:pt x="6567297" y="10642651"/>
                  <a:pt x="6567297" y="10642651"/>
                  <a:pt x="6710064" y="10473926"/>
                </a:cubicBezTo>
                <a:cubicBezTo>
                  <a:pt x="6852842" y="10305211"/>
                  <a:pt x="6852842" y="10305211"/>
                  <a:pt x="6956662" y="10104029"/>
                </a:cubicBezTo>
                <a:cubicBezTo>
                  <a:pt x="7060496" y="9902855"/>
                  <a:pt x="7060496" y="9902855"/>
                  <a:pt x="7131877" y="9695196"/>
                </a:cubicBezTo>
                <a:cubicBezTo>
                  <a:pt x="7203257" y="9487537"/>
                  <a:pt x="7203257" y="9487537"/>
                  <a:pt x="7229218" y="9305831"/>
                </a:cubicBezTo>
                <a:cubicBezTo>
                  <a:pt x="7255175" y="9137106"/>
                  <a:pt x="7255175" y="9137106"/>
                  <a:pt x="7313580" y="9059233"/>
                </a:cubicBezTo>
                <a:cubicBezTo>
                  <a:pt x="7371985" y="8981359"/>
                  <a:pt x="7371985" y="8981359"/>
                  <a:pt x="7417411" y="8922955"/>
                </a:cubicBezTo>
                <a:cubicBezTo>
                  <a:pt x="7462842" y="8864554"/>
                  <a:pt x="7462842" y="8864554"/>
                  <a:pt x="7495284" y="8767208"/>
                </a:cubicBezTo>
                <a:cubicBezTo>
                  <a:pt x="7527724" y="8669862"/>
                  <a:pt x="7527724" y="8669862"/>
                  <a:pt x="7488794" y="8436248"/>
                </a:cubicBezTo>
                <a:cubicBezTo>
                  <a:pt x="7449858" y="8137735"/>
                  <a:pt x="7449858" y="8137735"/>
                  <a:pt x="7560178" y="8001457"/>
                </a:cubicBezTo>
                <a:cubicBezTo>
                  <a:pt x="7670495" y="7865178"/>
                  <a:pt x="7670495" y="7865178"/>
                  <a:pt x="7748371" y="7774327"/>
                </a:cubicBezTo>
                <a:moveTo>
                  <a:pt x="9033275" y="9812006"/>
                </a:moveTo>
                <a:cubicBezTo>
                  <a:pt x="9214979" y="9591366"/>
                  <a:pt x="9214979" y="9591366"/>
                  <a:pt x="9221468" y="9448599"/>
                </a:cubicBezTo>
                <a:cubicBezTo>
                  <a:pt x="9227952" y="9305831"/>
                  <a:pt x="9227952" y="9305831"/>
                  <a:pt x="8916465" y="9227959"/>
                </a:cubicBezTo>
                <a:cubicBezTo>
                  <a:pt x="8591994" y="9150086"/>
                  <a:pt x="8591994" y="9150086"/>
                  <a:pt x="8455717" y="9143596"/>
                </a:cubicBezTo>
                <a:cubicBezTo>
                  <a:pt x="8319440" y="9137098"/>
                  <a:pt x="8319440" y="9137098"/>
                  <a:pt x="8202629" y="9279874"/>
                </a:cubicBezTo>
                <a:cubicBezTo>
                  <a:pt x="8085814" y="9422646"/>
                  <a:pt x="8085814" y="9422646"/>
                  <a:pt x="8033904" y="9571898"/>
                </a:cubicBezTo>
                <a:cubicBezTo>
                  <a:pt x="7981988" y="9721148"/>
                  <a:pt x="7981988" y="9721148"/>
                  <a:pt x="8059862" y="9980731"/>
                </a:cubicBezTo>
                <a:cubicBezTo>
                  <a:pt x="8098798" y="10097541"/>
                  <a:pt x="8098798" y="10097541"/>
                  <a:pt x="8124756" y="10168924"/>
                </a:cubicBezTo>
                <a:cubicBezTo>
                  <a:pt x="8150710" y="10240309"/>
                  <a:pt x="8150710" y="10240309"/>
                  <a:pt x="8189651" y="10259776"/>
                </a:cubicBezTo>
                <a:cubicBezTo>
                  <a:pt x="8228592" y="10279243"/>
                  <a:pt x="8228592" y="10279243"/>
                  <a:pt x="8306461" y="10272755"/>
                </a:cubicBezTo>
                <a:cubicBezTo>
                  <a:pt x="8384330" y="10266271"/>
                  <a:pt x="8384330" y="10266271"/>
                  <a:pt x="8527101" y="10227329"/>
                </a:cubicBezTo>
                <a:cubicBezTo>
                  <a:pt x="8682847" y="10188393"/>
                  <a:pt x="8682847" y="10188393"/>
                  <a:pt x="8825614" y="10045626"/>
                </a:cubicBezTo>
                <a:cubicBezTo>
                  <a:pt x="8968382" y="9902859"/>
                  <a:pt x="8968382" y="9902859"/>
                  <a:pt x="9033276" y="9812007"/>
                </a:cubicBezTo>
                <a:moveTo>
                  <a:pt x="9383704" y="6022184"/>
                </a:moveTo>
                <a:cubicBezTo>
                  <a:pt x="9474556" y="5931332"/>
                  <a:pt x="9474556" y="5931332"/>
                  <a:pt x="9688707" y="5885906"/>
                </a:cubicBezTo>
                <a:cubicBezTo>
                  <a:pt x="9902855" y="5840465"/>
                  <a:pt x="9902855" y="5840465"/>
                  <a:pt x="10123499" y="5769097"/>
                </a:cubicBezTo>
                <a:cubicBezTo>
                  <a:pt x="10344147" y="5697744"/>
                  <a:pt x="10344147" y="5697744"/>
                  <a:pt x="10512864" y="5567924"/>
                </a:cubicBezTo>
                <a:cubicBezTo>
                  <a:pt x="10681573" y="5438095"/>
                  <a:pt x="10681573" y="5438095"/>
                  <a:pt x="10694568" y="5204517"/>
                </a:cubicBezTo>
                <a:cubicBezTo>
                  <a:pt x="10707545" y="4970938"/>
                  <a:pt x="10707545" y="4970938"/>
                  <a:pt x="10694568" y="4776215"/>
                </a:cubicBezTo>
                <a:cubicBezTo>
                  <a:pt x="10681600" y="4581491"/>
                  <a:pt x="10681600" y="4581491"/>
                  <a:pt x="10616695" y="4386850"/>
                </a:cubicBezTo>
                <a:cubicBezTo>
                  <a:pt x="10551795" y="4192206"/>
                  <a:pt x="10551795" y="4192206"/>
                  <a:pt x="10441481" y="3978016"/>
                </a:cubicBezTo>
                <a:cubicBezTo>
                  <a:pt x="10331166" y="3763826"/>
                  <a:pt x="10331166" y="3763826"/>
                  <a:pt x="10162436" y="3491309"/>
                </a:cubicBezTo>
                <a:cubicBezTo>
                  <a:pt x="9980732" y="3205775"/>
                  <a:pt x="9980732" y="3205775"/>
                  <a:pt x="9831475" y="3011092"/>
                </a:cubicBezTo>
                <a:cubicBezTo>
                  <a:pt x="9682205" y="2816419"/>
                  <a:pt x="9682205" y="2816419"/>
                  <a:pt x="9539451" y="2680132"/>
                </a:cubicBezTo>
                <a:cubicBezTo>
                  <a:pt x="9396691" y="2543850"/>
                  <a:pt x="9396691" y="2543850"/>
                  <a:pt x="9240938" y="2433534"/>
                </a:cubicBezTo>
                <a:cubicBezTo>
                  <a:pt x="9085186" y="2323215"/>
                  <a:pt x="9085186" y="2323215"/>
                  <a:pt x="8890509" y="2206404"/>
                </a:cubicBezTo>
                <a:cubicBezTo>
                  <a:pt x="8682847" y="2089594"/>
                  <a:pt x="8682847" y="2089594"/>
                  <a:pt x="8481676" y="1953316"/>
                </a:cubicBezTo>
                <a:cubicBezTo>
                  <a:pt x="8280493" y="1817055"/>
                  <a:pt x="8280493" y="1817055"/>
                  <a:pt x="8046884" y="1771613"/>
                </a:cubicBezTo>
                <a:cubicBezTo>
                  <a:pt x="7813277" y="1726162"/>
                  <a:pt x="7813277" y="1726162"/>
                  <a:pt x="7540710" y="1830017"/>
                </a:cubicBezTo>
                <a:cubicBezTo>
                  <a:pt x="7268146" y="1933881"/>
                  <a:pt x="7268146" y="1933881"/>
                  <a:pt x="6917725" y="2284277"/>
                </a:cubicBezTo>
                <a:lnTo>
                  <a:pt x="6697085" y="2517896"/>
                </a:lnTo>
                <a:cubicBezTo>
                  <a:pt x="6554318" y="2647685"/>
                  <a:pt x="6554318" y="2647685"/>
                  <a:pt x="6398572" y="2764494"/>
                </a:cubicBezTo>
                <a:cubicBezTo>
                  <a:pt x="6242825" y="2881304"/>
                  <a:pt x="6242825" y="2881304"/>
                  <a:pt x="6100058" y="2965666"/>
                </a:cubicBezTo>
                <a:cubicBezTo>
                  <a:pt x="5957292" y="3050030"/>
                  <a:pt x="5957292" y="3050030"/>
                  <a:pt x="5840481" y="3050029"/>
                </a:cubicBezTo>
                <a:cubicBezTo>
                  <a:pt x="5736650" y="3050029"/>
                  <a:pt x="5736650" y="3050029"/>
                  <a:pt x="5516010" y="3075986"/>
                </a:cubicBezTo>
                <a:cubicBezTo>
                  <a:pt x="5295370" y="3101945"/>
                  <a:pt x="5295370" y="3101945"/>
                  <a:pt x="5068240" y="3205775"/>
                </a:cubicBezTo>
                <a:cubicBezTo>
                  <a:pt x="4841116" y="3309617"/>
                  <a:pt x="4841116" y="3309617"/>
                  <a:pt x="4678875" y="3497799"/>
                </a:cubicBezTo>
                <a:cubicBezTo>
                  <a:pt x="4516621" y="3685970"/>
                  <a:pt x="4516621" y="3685970"/>
                  <a:pt x="4542597" y="3997484"/>
                </a:cubicBezTo>
                <a:cubicBezTo>
                  <a:pt x="4555576" y="4347913"/>
                  <a:pt x="4555576" y="4347913"/>
                  <a:pt x="4665896" y="4451744"/>
                </a:cubicBezTo>
                <a:cubicBezTo>
                  <a:pt x="4776224" y="4555566"/>
                  <a:pt x="4776224" y="4555566"/>
                  <a:pt x="4951431" y="4568553"/>
                </a:cubicBezTo>
                <a:cubicBezTo>
                  <a:pt x="5126637" y="4581542"/>
                  <a:pt x="5126637" y="4581542"/>
                  <a:pt x="5366754" y="4594511"/>
                </a:cubicBezTo>
                <a:cubicBezTo>
                  <a:pt x="5606871" y="4607473"/>
                  <a:pt x="5606871" y="4607473"/>
                  <a:pt x="5879418" y="4763236"/>
                </a:cubicBezTo>
                <a:cubicBezTo>
                  <a:pt x="6203889" y="4841109"/>
                  <a:pt x="6203889" y="4841109"/>
                  <a:pt x="6489424" y="4918982"/>
                </a:cubicBezTo>
                <a:cubicBezTo>
                  <a:pt x="6736022" y="4983876"/>
                  <a:pt x="6736022" y="4983876"/>
                  <a:pt x="6989109" y="5081217"/>
                </a:cubicBezTo>
                <a:cubicBezTo>
                  <a:pt x="7242192" y="5178569"/>
                  <a:pt x="7242192" y="5178569"/>
                  <a:pt x="7410922" y="5282389"/>
                </a:cubicBezTo>
                <a:cubicBezTo>
                  <a:pt x="7605604" y="5399199"/>
                  <a:pt x="7605604" y="5399199"/>
                  <a:pt x="7566668" y="5587392"/>
                </a:cubicBezTo>
                <a:cubicBezTo>
                  <a:pt x="7527729" y="5775585"/>
                  <a:pt x="7527729" y="5775585"/>
                  <a:pt x="7430390" y="5970268"/>
                </a:cubicBezTo>
                <a:cubicBezTo>
                  <a:pt x="7333067" y="6164959"/>
                  <a:pt x="7333067" y="6164959"/>
                  <a:pt x="7268154" y="6346654"/>
                </a:cubicBezTo>
                <a:cubicBezTo>
                  <a:pt x="7203241" y="6528350"/>
                  <a:pt x="7203241" y="6528350"/>
                  <a:pt x="7346027" y="6632189"/>
                </a:cubicBezTo>
                <a:cubicBezTo>
                  <a:pt x="7540710" y="6774956"/>
                  <a:pt x="7540710" y="6774956"/>
                  <a:pt x="7631562" y="6813893"/>
                </a:cubicBezTo>
                <a:cubicBezTo>
                  <a:pt x="7722413" y="6852832"/>
                  <a:pt x="7722413" y="6852832"/>
                  <a:pt x="7826244" y="6833361"/>
                </a:cubicBezTo>
                <a:cubicBezTo>
                  <a:pt x="7930076" y="6813892"/>
                  <a:pt x="7930076" y="6813892"/>
                  <a:pt x="8111779" y="6774956"/>
                </a:cubicBezTo>
                <a:cubicBezTo>
                  <a:pt x="8293485" y="6736036"/>
                  <a:pt x="8293485" y="6736036"/>
                  <a:pt x="8669869" y="6736020"/>
                </a:cubicBezTo>
                <a:cubicBezTo>
                  <a:pt x="8566038" y="6736020"/>
                  <a:pt x="8566038" y="6736020"/>
                  <a:pt x="8630932" y="6658147"/>
                </a:cubicBezTo>
                <a:cubicBezTo>
                  <a:pt x="8695832" y="6580279"/>
                  <a:pt x="8695832" y="6580279"/>
                  <a:pt x="8832105" y="6463465"/>
                </a:cubicBezTo>
                <a:cubicBezTo>
                  <a:pt x="8968385" y="6346659"/>
                  <a:pt x="8968385" y="6346659"/>
                  <a:pt x="9124129" y="6223356"/>
                </a:cubicBezTo>
                <a:cubicBezTo>
                  <a:pt x="9279869" y="6100050"/>
                  <a:pt x="9279869" y="6100050"/>
                  <a:pt x="9383706" y="6022184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9" name="Freeform 5"/>
          <p:cNvSpPr/>
          <p:nvPr>
            <p:custDataLst>
              <p:tags r:id="rId38"/>
            </p:custDataLst>
          </p:nvPr>
        </p:nvSpPr>
        <p:spPr bwMode="auto">
          <a:xfrm rot="19499771">
            <a:off x="5240337" y="1695223"/>
            <a:ext cx="487455" cy="532670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0" name="Freeform 5"/>
          <p:cNvSpPr/>
          <p:nvPr>
            <p:custDataLst>
              <p:tags r:id="rId39"/>
            </p:custDataLst>
          </p:nvPr>
        </p:nvSpPr>
        <p:spPr bwMode="auto">
          <a:xfrm rot="2065162">
            <a:off x="7101981" y="2111363"/>
            <a:ext cx="580762" cy="607503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1" name="Freeform 5"/>
          <p:cNvSpPr/>
          <p:nvPr>
            <p:custDataLst>
              <p:tags r:id="rId40"/>
            </p:custDataLst>
          </p:nvPr>
        </p:nvSpPr>
        <p:spPr bwMode="auto">
          <a:xfrm rot="6124011">
            <a:off x="7548115" y="3862103"/>
            <a:ext cx="628361" cy="624265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2" name="Freeform 5"/>
          <p:cNvSpPr/>
          <p:nvPr>
            <p:custDataLst>
              <p:tags r:id="rId41"/>
            </p:custDataLst>
          </p:nvPr>
        </p:nvSpPr>
        <p:spPr bwMode="auto">
          <a:xfrm rot="9361686">
            <a:off x="6308230" y="5245561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3" name="Freeform 5"/>
          <p:cNvSpPr/>
          <p:nvPr>
            <p:custDataLst>
              <p:tags r:id="rId42"/>
            </p:custDataLst>
          </p:nvPr>
        </p:nvSpPr>
        <p:spPr bwMode="auto">
          <a:xfrm rot="13885320">
            <a:off x="4367999" y="4548314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4" name="Freeform 5"/>
          <p:cNvSpPr/>
          <p:nvPr>
            <p:custDataLst>
              <p:tags r:id="rId43"/>
            </p:custDataLst>
          </p:nvPr>
        </p:nvSpPr>
        <p:spPr bwMode="auto">
          <a:xfrm rot="17124168">
            <a:off x="4087969" y="2890715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9" name="任意多边形 118"/>
          <p:cNvSpPr/>
          <p:nvPr>
            <p:custDataLst>
              <p:tags r:id="rId44"/>
            </p:custDataLst>
          </p:nvPr>
        </p:nvSpPr>
        <p:spPr bwMode="auto">
          <a:xfrm rot="19645742">
            <a:off x="6456249" y="4743511"/>
            <a:ext cx="431647" cy="462392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0" name="任意多边形 139"/>
          <p:cNvSpPr/>
          <p:nvPr>
            <p:custDataLst>
              <p:tags r:id="rId45"/>
            </p:custDataLst>
          </p:nvPr>
        </p:nvSpPr>
        <p:spPr bwMode="auto">
          <a:xfrm rot="2651207">
            <a:off x="5025851" y="4485774"/>
            <a:ext cx="472036" cy="509490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2" name="任意多边形 141"/>
          <p:cNvSpPr/>
          <p:nvPr>
            <p:custDataLst>
              <p:tags r:id="rId46"/>
            </p:custDataLst>
          </p:nvPr>
        </p:nvSpPr>
        <p:spPr bwMode="auto">
          <a:xfrm rot="12489514">
            <a:off x="6639425" y="2391596"/>
            <a:ext cx="450730" cy="463429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72435 w 274623"/>
              <a:gd name="connsiteY0-16" fmla="*/ 0 h 369217"/>
              <a:gd name="connsiteX1-17" fmla="*/ 245471 w 274623"/>
              <a:gd name="connsiteY1-18" fmla="*/ 74398 h 369217"/>
              <a:gd name="connsiteX2-19" fmla="*/ 29115 w 274623"/>
              <a:gd name="connsiteY2-20" fmla="*/ 346953 h 369217"/>
              <a:gd name="connsiteX3-21" fmla="*/ 11442 w 274623"/>
              <a:gd name="connsiteY3-22" fmla="*/ 369217 h 369217"/>
              <a:gd name="connsiteX4-23" fmla="*/ 5176 w 274623"/>
              <a:gd name="connsiteY4-24" fmla="*/ 312043 h 369217"/>
              <a:gd name="connsiteX5-25" fmla="*/ 0 w 274623"/>
              <a:gd name="connsiteY5-26" fmla="*/ 293912 h 369217"/>
              <a:gd name="connsiteX6-27" fmla="*/ 272435 w 274623"/>
              <a:gd name="connsiteY6-28" fmla="*/ 0 h 3692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4623" h="369217">
                <a:moveTo>
                  <a:pt x="272435" y="0"/>
                </a:moveTo>
                <a:cubicBezTo>
                  <a:pt x="272435" y="0"/>
                  <a:pt x="286024" y="16573"/>
                  <a:pt x="245471" y="74398"/>
                </a:cubicBezTo>
                <a:cubicBezTo>
                  <a:pt x="204918" y="132223"/>
                  <a:pt x="245471" y="74398"/>
                  <a:pt x="29115" y="346953"/>
                </a:cubicBezTo>
                <a:lnTo>
                  <a:pt x="11442" y="369217"/>
                </a:lnTo>
                <a:lnTo>
                  <a:pt x="5176" y="312043"/>
                </a:lnTo>
                <a:lnTo>
                  <a:pt x="0" y="293912"/>
                </a:lnTo>
                <a:lnTo>
                  <a:pt x="272435" y="0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5" name="任意多边形 144"/>
          <p:cNvSpPr/>
          <p:nvPr>
            <p:custDataLst>
              <p:tags r:id="rId47"/>
            </p:custDataLst>
          </p:nvPr>
        </p:nvSpPr>
        <p:spPr bwMode="auto">
          <a:xfrm rot="16473164">
            <a:off x="7207576" y="3547621"/>
            <a:ext cx="475487" cy="467533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72435 w 274623"/>
              <a:gd name="connsiteY0-16" fmla="*/ 0 h 369217"/>
              <a:gd name="connsiteX1-17" fmla="*/ 245471 w 274623"/>
              <a:gd name="connsiteY1-18" fmla="*/ 74398 h 369217"/>
              <a:gd name="connsiteX2-19" fmla="*/ 29115 w 274623"/>
              <a:gd name="connsiteY2-20" fmla="*/ 346953 h 369217"/>
              <a:gd name="connsiteX3-21" fmla="*/ 11442 w 274623"/>
              <a:gd name="connsiteY3-22" fmla="*/ 369217 h 369217"/>
              <a:gd name="connsiteX4-23" fmla="*/ 5176 w 274623"/>
              <a:gd name="connsiteY4-24" fmla="*/ 312043 h 369217"/>
              <a:gd name="connsiteX5-25" fmla="*/ 0 w 274623"/>
              <a:gd name="connsiteY5-26" fmla="*/ 293912 h 369217"/>
              <a:gd name="connsiteX6-27" fmla="*/ 272435 w 274623"/>
              <a:gd name="connsiteY6-28" fmla="*/ 0 h 3692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4623" h="369217">
                <a:moveTo>
                  <a:pt x="272435" y="0"/>
                </a:moveTo>
                <a:cubicBezTo>
                  <a:pt x="272435" y="0"/>
                  <a:pt x="286024" y="16573"/>
                  <a:pt x="245471" y="74398"/>
                </a:cubicBezTo>
                <a:cubicBezTo>
                  <a:pt x="204918" y="132223"/>
                  <a:pt x="245471" y="74398"/>
                  <a:pt x="29115" y="346953"/>
                </a:cubicBezTo>
                <a:lnTo>
                  <a:pt x="11442" y="369217"/>
                </a:lnTo>
                <a:lnTo>
                  <a:pt x="5176" y="312043"/>
                </a:lnTo>
                <a:lnTo>
                  <a:pt x="0" y="293912"/>
                </a:lnTo>
                <a:lnTo>
                  <a:pt x="272435" y="0"/>
                </a:ln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6" name="任意多边形 145"/>
          <p:cNvSpPr/>
          <p:nvPr>
            <p:custDataLst>
              <p:tags r:id="rId48"/>
            </p:custDataLst>
          </p:nvPr>
        </p:nvSpPr>
        <p:spPr bwMode="auto">
          <a:xfrm rot="5764715">
            <a:off x="4541652" y="3358392"/>
            <a:ext cx="505457" cy="513587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49735 w 275943"/>
              <a:gd name="connsiteY0-16" fmla="*/ 7 h 368398"/>
              <a:gd name="connsiteX1-17" fmla="*/ 262330 w 275943"/>
              <a:gd name="connsiteY1-18" fmla="*/ 55760 h 368398"/>
              <a:gd name="connsiteX2-19" fmla="*/ 29115 w 275943"/>
              <a:gd name="connsiteY2-20" fmla="*/ 346134 h 368398"/>
              <a:gd name="connsiteX3-21" fmla="*/ 11442 w 275943"/>
              <a:gd name="connsiteY3-22" fmla="*/ 368398 h 368398"/>
              <a:gd name="connsiteX4-23" fmla="*/ 5176 w 275943"/>
              <a:gd name="connsiteY4-24" fmla="*/ 311224 h 368398"/>
              <a:gd name="connsiteX5-25" fmla="*/ 0 w 275943"/>
              <a:gd name="connsiteY5-26" fmla="*/ 293093 h 368398"/>
              <a:gd name="connsiteX6-27" fmla="*/ 249735 w 275943"/>
              <a:gd name="connsiteY6-28" fmla="*/ 7 h 368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5943" h="368398">
                <a:moveTo>
                  <a:pt x="249735" y="7"/>
                </a:moveTo>
                <a:cubicBezTo>
                  <a:pt x="249735" y="7"/>
                  <a:pt x="299100" y="-1928"/>
                  <a:pt x="262330" y="55760"/>
                </a:cubicBezTo>
                <a:cubicBezTo>
                  <a:pt x="225560" y="113448"/>
                  <a:pt x="245471" y="73579"/>
                  <a:pt x="29115" y="346134"/>
                </a:cubicBezTo>
                <a:lnTo>
                  <a:pt x="11442" y="368398"/>
                </a:lnTo>
                <a:lnTo>
                  <a:pt x="5176" y="311224"/>
                </a:lnTo>
                <a:lnTo>
                  <a:pt x="0" y="293093"/>
                </a:lnTo>
                <a:lnTo>
                  <a:pt x="249735" y="7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7" name="任意多边形 146"/>
          <p:cNvSpPr/>
          <p:nvPr>
            <p:custDataLst>
              <p:tags r:id="rId49"/>
            </p:custDataLst>
          </p:nvPr>
        </p:nvSpPr>
        <p:spPr bwMode="auto">
          <a:xfrm rot="8438898">
            <a:off x="5217738" y="2312643"/>
            <a:ext cx="449450" cy="428461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1" name="Oval 39"/>
          <p:cNvSpPr/>
          <p:nvPr>
            <p:custDataLst>
              <p:tags r:id="rId50"/>
            </p:custDataLst>
          </p:nvPr>
        </p:nvSpPr>
        <p:spPr>
          <a:xfrm flipH="1">
            <a:off x="3019314" y="4570054"/>
            <a:ext cx="454194" cy="454194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2" name="TextBox 37"/>
          <p:cNvSpPr txBox="1"/>
          <p:nvPr>
            <p:custDataLst>
              <p:tags r:id="rId51"/>
            </p:custDataLst>
          </p:nvPr>
        </p:nvSpPr>
        <p:spPr>
          <a:xfrm flipH="1">
            <a:off x="1140076" y="4627874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串口输出</a:t>
            </a:r>
            <a:r>
              <a:rPr kumimoji="0" lang="en-US" altLang="zh-CN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/</a:t>
            </a: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打印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153" name="文本框 152"/>
          <p:cNvSpPr txBox="1"/>
          <p:nvPr>
            <p:custDataLst>
              <p:tags r:id="rId52"/>
            </p:custDataLst>
          </p:nvPr>
        </p:nvSpPr>
        <p:spPr>
          <a:xfrm>
            <a:off x="957957" y="5049482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输出日志打印的地方，且脚本报错也会在此提示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154" name="任意多边形 153"/>
          <p:cNvSpPr/>
          <p:nvPr>
            <p:custDataLst>
              <p:tags r:id="rId53"/>
            </p:custDataLst>
          </p:nvPr>
        </p:nvSpPr>
        <p:spPr>
          <a:xfrm>
            <a:off x="3118697" y="4643397"/>
            <a:ext cx="283136" cy="283166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PA_ImportSvg_636906658902173973"/>
          <p:cNvSpPr/>
          <p:nvPr>
            <p:custDataLst>
              <p:tags r:id="rId54"/>
            </p:custDataLst>
          </p:nvPr>
        </p:nvSpPr>
        <p:spPr>
          <a:xfrm>
            <a:off x="3124925" y="3165708"/>
            <a:ext cx="257150" cy="257424"/>
          </a:xfrm>
          <a:custGeom>
            <a:avLst/>
            <a:gdLst/>
            <a:ahLst/>
            <a:cxnLst/>
            <a:rect l="l" t="t" r="r" b="b"/>
            <a:pathLst>
              <a:path w="12174156" h="12187135">
                <a:moveTo>
                  <a:pt x="6087078" y="1"/>
                </a:moveTo>
                <a:cubicBezTo>
                  <a:pt x="7346026" y="1"/>
                  <a:pt x="7346026" y="1"/>
                  <a:pt x="8455717" y="480218"/>
                </a:cubicBezTo>
                <a:cubicBezTo>
                  <a:pt x="9565411" y="960426"/>
                  <a:pt x="9565411" y="960426"/>
                  <a:pt x="10389565" y="1784592"/>
                </a:cubicBezTo>
                <a:cubicBezTo>
                  <a:pt x="11213724" y="2608752"/>
                  <a:pt x="11213724" y="2608752"/>
                  <a:pt x="11693938" y="3718439"/>
                </a:cubicBezTo>
                <a:cubicBezTo>
                  <a:pt x="12174145" y="4828130"/>
                  <a:pt x="12174145" y="4828130"/>
                  <a:pt x="12174156" y="6087078"/>
                </a:cubicBezTo>
                <a:cubicBezTo>
                  <a:pt x="12174156" y="7359005"/>
                  <a:pt x="12174156" y="7359005"/>
                  <a:pt x="11693938" y="8468696"/>
                </a:cubicBezTo>
                <a:cubicBezTo>
                  <a:pt x="11213731" y="9578391"/>
                  <a:pt x="11213731" y="9578391"/>
                  <a:pt x="10389565" y="10402543"/>
                </a:cubicBezTo>
                <a:cubicBezTo>
                  <a:pt x="9565406" y="11226702"/>
                  <a:pt x="9565406" y="11226702"/>
                  <a:pt x="8455717" y="11706917"/>
                </a:cubicBezTo>
                <a:cubicBezTo>
                  <a:pt x="7346025" y="12187124"/>
                  <a:pt x="7346025" y="12187124"/>
                  <a:pt x="6087078" y="12187134"/>
                </a:cubicBezTo>
                <a:cubicBezTo>
                  <a:pt x="4828132" y="12187134"/>
                  <a:pt x="4828132" y="12187134"/>
                  <a:pt x="3718440" y="11706917"/>
                </a:cubicBezTo>
                <a:cubicBezTo>
                  <a:pt x="2608743" y="11226708"/>
                  <a:pt x="2608743" y="11226708"/>
                  <a:pt x="1784592" y="10402543"/>
                </a:cubicBezTo>
                <a:cubicBezTo>
                  <a:pt x="960434" y="9578385"/>
                  <a:pt x="960434" y="9578385"/>
                  <a:pt x="480218" y="8468695"/>
                </a:cubicBezTo>
                <a:cubicBezTo>
                  <a:pt x="11" y="7359001"/>
                  <a:pt x="11" y="7359001"/>
                  <a:pt x="1" y="6087078"/>
                </a:cubicBezTo>
                <a:cubicBezTo>
                  <a:pt x="1" y="4828130"/>
                  <a:pt x="1" y="4828130"/>
                  <a:pt x="480218" y="3718439"/>
                </a:cubicBezTo>
                <a:cubicBezTo>
                  <a:pt x="960426" y="2608744"/>
                  <a:pt x="960426" y="2608744"/>
                  <a:pt x="1784592" y="1784591"/>
                </a:cubicBezTo>
                <a:cubicBezTo>
                  <a:pt x="2608751" y="960432"/>
                  <a:pt x="2608751" y="960432"/>
                  <a:pt x="3718440" y="480218"/>
                </a:cubicBezTo>
                <a:cubicBezTo>
                  <a:pt x="4828132" y="11"/>
                  <a:pt x="4828132" y="11"/>
                  <a:pt x="6087078" y="0"/>
                </a:cubicBezTo>
                <a:moveTo>
                  <a:pt x="7748370" y="7774327"/>
                </a:moveTo>
                <a:cubicBezTo>
                  <a:pt x="7787306" y="7722412"/>
                  <a:pt x="7787306" y="7722412"/>
                  <a:pt x="7709434" y="7644539"/>
                </a:cubicBezTo>
                <a:cubicBezTo>
                  <a:pt x="7631561" y="7566666"/>
                  <a:pt x="7631561" y="7566666"/>
                  <a:pt x="7527730" y="7469325"/>
                </a:cubicBezTo>
                <a:cubicBezTo>
                  <a:pt x="7423895" y="7371988"/>
                  <a:pt x="7423895" y="7371988"/>
                  <a:pt x="7346026" y="7268153"/>
                </a:cubicBezTo>
                <a:cubicBezTo>
                  <a:pt x="7268152" y="7164321"/>
                  <a:pt x="7268152" y="7164321"/>
                  <a:pt x="7294111" y="7073470"/>
                </a:cubicBezTo>
                <a:cubicBezTo>
                  <a:pt x="7359005" y="6865808"/>
                  <a:pt x="7359005" y="6865808"/>
                  <a:pt x="7339537" y="6768467"/>
                </a:cubicBezTo>
                <a:cubicBezTo>
                  <a:pt x="7320068" y="6671126"/>
                  <a:pt x="7320068" y="6671126"/>
                  <a:pt x="7216238" y="6638679"/>
                </a:cubicBezTo>
                <a:cubicBezTo>
                  <a:pt x="7112406" y="6606239"/>
                  <a:pt x="7112406" y="6606239"/>
                  <a:pt x="6917725" y="6612721"/>
                </a:cubicBezTo>
                <a:cubicBezTo>
                  <a:pt x="6723043" y="6619214"/>
                  <a:pt x="6723043" y="6619214"/>
                  <a:pt x="6450486" y="6619211"/>
                </a:cubicBezTo>
                <a:cubicBezTo>
                  <a:pt x="6307719" y="6619211"/>
                  <a:pt x="6307719" y="6619211"/>
                  <a:pt x="6216867" y="6632190"/>
                </a:cubicBezTo>
                <a:cubicBezTo>
                  <a:pt x="6126015" y="6645169"/>
                  <a:pt x="6126015" y="6645169"/>
                  <a:pt x="6048143" y="6651659"/>
                </a:cubicBezTo>
                <a:cubicBezTo>
                  <a:pt x="5970269" y="6658143"/>
                  <a:pt x="5970269" y="6658143"/>
                  <a:pt x="5879418" y="6664638"/>
                </a:cubicBezTo>
                <a:cubicBezTo>
                  <a:pt x="5788567" y="6671134"/>
                  <a:pt x="5788567" y="6671134"/>
                  <a:pt x="5671757" y="6658148"/>
                </a:cubicBezTo>
                <a:cubicBezTo>
                  <a:pt x="5490053" y="6645169"/>
                  <a:pt x="5490053" y="6645169"/>
                  <a:pt x="5392712" y="6593254"/>
                </a:cubicBezTo>
                <a:cubicBezTo>
                  <a:pt x="5295368" y="6541343"/>
                  <a:pt x="5295368" y="6541343"/>
                  <a:pt x="5211008" y="6489423"/>
                </a:cubicBezTo>
                <a:cubicBezTo>
                  <a:pt x="5126648" y="6437503"/>
                  <a:pt x="5126648" y="6437503"/>
                  <a:pt x="4996857" y="6398571"/>
                </a:cubicBezTo>
                <a:cubicBezTo>
                  <a:pt x="4867069" y="6359633"/>
                  <a:pt x="4867069" y="6359633"/>
                  <a:pt x="4620471" y="6346655"/>
                </a:cubicBezTo>
                <a:cubicBezTo>
                  <a:pt x="4270042" y="6333677"/>
                  <a:pt x="4270042" y="6333677"/>
                  <a:pt x="4120786" y="6314208"/>
                </a:cubicBezTo>
                <a:cubicBezTo>
                  <a:pt x="3971528" y="6294744"/>
                  <a:pt x="3971528" y="6294744"/>
                  <a:pt x="3906635" y="6275272"/>
                </a:cubicBezTo>
                <a:cubicBezTo>
                  <a:pt x="3841740" y="6255802"/>
                  <a:pt x="3841740" y="6255802"/>
                  <a:pt x="3802804" y="6249314"/>
                </a:cubicBezTo>
                <a:cubicBezTo>
                  <a:pt x="3763867" y="6242826"/>
                  <a:pt x="3763867" y="6242826"/>
                  <a:pt x="3647058" y="6242825"/>
                </a:cubicBezTo>
                <a:cubicBezTo>
                  <a:pt x="3530248" y="6255803"/>
                  <a:pt x="3530248" y="6255803"/>
                  <a:pt x="3290140" y="6359634"/>
                </a:cubicBezTo>
                <a:cubicBezTo>
                  <a:pt x="3050040" y="6463485"/>
                  <a:pt x="3050040" y="6463485"/>
                  <a:pt x="2803433" y="6599742"/>
                </a:cubicBezTo>
                <a:cubicBezTo>
                  <a:pt x="2556822" y="6735991"/>
                  <a:pt x="2556822" y="6735991"/>
                  <a:pt x="2375131" y="6878787"/>
                </a:cubicBezTo>
                <a:cubicBezTo>
                  <a:pt x="2193429" y="7021568"/>
                  <a:pt x="2193429" y="7021568"/>
                  <a:pt x="2193427" y="7112406"/>
                </a:cubicBezTo>
                <a:cubicBezTo>
                  <a:pt x="2193427" y="7371984"/>
                  <a:pt x="2193427" y="7371984"/>
                  <a:pt x="2225874" y="7527729"/>
                </a:cubicBezTo>
                <a:cubicBezTo>
                  <a:pt x="2258326" y="7683474"/>
                  <a:pt x="2258326" y="7683474"/>
                  <a:pt x="2316726" y="7767838"/>
                </a:cubicBezTo>
                <a:cubicBezTo>
                  <a:pt x="2375123" y="7852204"/>
                  <a:pt x="2375123" y="7852204"/>
                  <a:pt x="2440025" y="7904115"/>
                </a:cubicBezTo>
                <a:cubicBezTo>
                  <a:pt x="2504932" y="7956022"/>
                  <a:pt x="2504932" y="7956022"/>
                  <a:pt x="2569814" y="8020925"/>
                </a:cubicBezTo>
                <a:cubicBezTo>
                  <a:pt x="2634695" y="8085829"/>
                  <a:pt x="2634695" y="8085829"/>
                  <a:pt x="2745028" y="8111777"/>
                </a:cubicBezTo>
                <a:cubicBezTo>
                  <a:pt x="2855364" y="8137717"/>
                  <a:pt x="2855364" y="8137717"/>
                  <a:pt x="2985137" y="8144224"/>
                </a:cubicBezTo>
                <a:cubicBezTo>
                  <a:pt x="3114911" y="8150730"/>
                  <a:pt x="3114911" y="8150730"/>
                  <a:pt x="3225246" y="8176671"/>
                </a:cubicBezTo>
                <a:cubicBezTo>
                  <a:pt x="3335581" y="8202610"/>
                  <a:pt x="3335581" y="8202610"/>
                  <a:pt x="3400460" y="8267523"/>
                </a:cubicBezTo>
                <a:cubicBezTo>
                  <a:pt x="3530249" y="8423269"/>
                  <a:pt x="3530249" y="8423269"/>
                  <a:pt x="3673016" y="8397311"/>
                </a:cubicBezTo>
                <a:cubicBezTo>
                  <a:pt x="3815781" y="8371340"/>
                  <a:pt x="3815781" y="8371340"/>
                  <a:pt x="3926103" y="8312949"/>
                </a:cubicBezTo>
                <a:cubicBezTo>
                  <a:pt x="4036427" y="8254560"/>
                  <a:pt x="4036427" y="8254560"/>
                  <a:pt x="4107807" y="8267523"/>
                </a:cubicBezTo>
                <a:cubicBezTo>
                  <a:pt x="4179187" y="8280482"/>
                  <a:pt x="4179187" y="8280482"/>
                  <a:pt x="4192169" y="8514121"/>
                </a:cubicBezTo>
                <a:cubicBezTo>
                  <a:pt x="4192169" y="8617952"/>
                  <a:pt x="4192169" y="8617952"/>
                  <a:pt x="4231106" y="8669867"/>
                </a:cubicBezTo>
                <a:cubicBezTo>
                  <a:pt x="4270042" y="8721783"/>
                  <a:pt x="4270042" y="8721783"/>
                  <a:pt x="4334936" y="8747740"/>
                </a:cubicBezTo>
                <a:lnTo>
                  <a:pt x="4490682" y="8825613"/>
                </a:lnTo>
                <a:cubicBezTo>
                  <a:pt x="4581534" y="8877528"/>
                  <a:pt x="4581534" y="8877528"/>
                  <a:pt x="4685365" y="8968380"/>
                </a:cubicBezTo>
                <a:cubicBezTo>
                  <a:pt x="4789196" y="9072211"/>
                  <a:pt x="4789196" y="9072211"/>
                  <a:pt x="4756749" y="9163063"/>
                </a:cubicBezTo>
                <a:cubicBezTo>
                  <a:pt x="4724308" y="9253917"/>
                  <a:pt x="4724308" y="9253917"/>
                  <a:pt x="4659407" y="9338277"/>
                </a:cubicBezTo>
                <a:cubicBezTo>
                  <a:pt x="4594510" y="9422639"/>
                  <a:pt x="4594510" y="9422639"/>
                  <a:pt x="4536108" y="9519980"/>
                </a:cubicBezTo>
                <a:cubicBezTo>
                  <a:pt x="4477711" y="9617324"/>
                  <a:pt x="4477711" y="9617324"/>
                  <a:pt x="4542598" y="9708174"/>
                </a:cubicBezTo>
                <a:cubicBezTo>
                  <a:pt x="4633450" y="9850941"/>
                  <a:pt x="4633450" y="9850941"/>
                  <a:pt x="4737280" y="9915835"/>
                </a:cubicBezTo>
                <a:cubicBezTo>
                  <a:pt x="4841106" y="9980738"/>
                  <a:pt x="4841106" y="9980738"/>
                  <a:pt x="4938453" y="10026156"/>
                </a:cubicBezTo>
                <a:cubicBezTo>
                  <a:pt x="5035800" y="10071570"/>
                  <a:pt x="5035800" y="10071570"/>
                  <a:pt x="5113667" y="10129987"/>
                </a:cubicBezTo>
                <a:cubicBezTo>
                  <a:pt x="5191532" y="10188406"/>
                  <a:pt x="5191532" y="10188406"/>
                  <a:pt x="5217498" y="10318180"/>
                </a:cubicBezTo>
                <a:cubicBezTo>
                  <a:pt x="5217498" y="10357116"/>
                  <a:pt x="5217498" y="10357116"/>
                  <a:pt x="5308350" y="10467436"/>
                </a:cubicBezTo>
                <a:cubicBezTo>
                  <a:pt x="5399197" y="10577761"/>
                  <a:pt x="5399197" y="10577761"/>
                  <a:pt x="5483564" y="10694566"/>
                </a:cubicBezTo>
                <a:cubicBezTo>
                  <a:pt x="5567931" y="10811371"/>
                  <a:pt x="5567931" y="10811371"/>
                  <a:pt x="5619842" y="10889249"/>
                </a:cubicBezTo>
                <a:cubicBezTo>
                  <a:pt x="5671758" y="10967123"/>
                  <a:pt x="5671758" y="10967123"/>
                  <a:pt x="5593884" y="10954143"/>
                </a:cubicBezTo>
                <a:cubicBezTo>
                  <a:pt x="5749631" y="10980101"/>
                  <a:pt x="5749631" y="10980101"/>
                  <a:pt x="5924845" y="10980101"/>
                </a:cubicBezTo>
                <a:cubicBezTo>
                  <a:pt x="6100059" y="10980101"/>
                  <a:pt x="6100059" y="10980101"/>
                  <a:pt x="6151974" y="10915206"/>
                </a:cubicBezTo>
                <a:lnTo>
                  <a:pt x="6177932" y="10889249"/>
                </a:lnTo>
                <a:lnTo>
                  <a:pt x="6177932" y="10876270"/>
                </a:lnTo>
                <a:lnTo>
                  <a:pt x="6216868" y="10863291"/>
                </a:lnTo>
                <a:cubicBezTo>
                  <a:pt x="6242825" y="10850312"/>
                  <a:pt x="6242825" y="10850312"/>
                  <a:pt x="6288252" y="10830844"/>
                </a:cubicBezTo>
                <a:cubicBezTo>
                  <a:pt x="6333678" y="10811374"/>
                  <a:pt x="6333678" y="10811374"/>
                  <a:pt x="6411551" y="10746481"/>
                </a:cubicBezTo>
                <a:cubicBezTo>
                  <a:pt x="6567297" y="10642651"/>
                  <a:pt x="6567297" y="10642651"/>
                  <a:pt x="6710064" y="10473926"/>
                </a:cubicBezTo>
                <a:cubicBezTo>
                  <a:pt x="6852842" y="10305211"/>
                  <a:pt x="6852842" y="10305211"/>
                  <a:pt x="6956662" y="10104029"/>
                </a:cubicBezTo>
                <a:cubicBezTo>
                  <a:pt x="7060496" y="9902855"/>
                  <a:pt x="7060496" y="9902855"/>
                  <a:pt x="7131877" y="9695196"/>
                </a:cubicBezTo>
                <a:cubicBezTo>
                  <a:pt x="7203257" y="9487537"/>
                  <a:pt x="7203257" y="9487537"/>
                  <a:pt x="7229218" y="9305831"/>
                </a:cubicBezTo>
                <a:cubicBezTo>
                  <a:pt x="7255175" y="9137106"/>
                  <a:pt x="7255175" y="9137106"/>
                  <a:pt x="7313580" y="9059233"/>
                </a:cubicBezTo>
                <a:cubicBezTo>
                  <a:pt x="7371985" y="8981359"/>
                  <a:pt x="7371985" y="8981359"/>
                  <a:pt x="7417411" y="8922955"/>
                </a:cubicBezTo>
                <a:cubicBezTo>
                  <a:pt x="7462842" y="8864554"/>
                  <a:pt x="7462842" y="8864554"/>
                  <a:pt x="7495284" y="8767208"/>
                </a:cubicBezTo>
                <a:cubicBezTo>
                  <a:pt x="7527724" y="8669862"/>
                  <a:pt x="7527724" y="8669862"/>
                  <a:pt x="7488794" y="8436248"/>
                </a:cubicBezTo>
                <a:cubicBezTo>
                  <a:pt x="7449858" y="8137735"/>
                  <a:pt x="7449858" y="8137735"/>
                  <a:pt x="7560178" y="8001457"/>
                </a:cubicBezTo>
                <a:cubicBezTo>
                  <a:pt x="7670495" y="7865178"/>
                  <a:pt x="7670495" y="7865178"/>
                  <a:pt x="7748371" y="7774327"/>
                </a:cubicBezTo>
                <a:moveTo>
                  <a:pt x="9033275" y="9812006"/>
                </a:moveTo>
                <a:cubicBezTo>
                  <a:pt x="9214979" y="9591366"/>
                  <a:pt x="9214979" y="9591366"/>
                  <a:pt x="9221468" y="9448599"/>
                </a:cubicBezTo>
                <a:cubicBezTo>
                  <a:pt x="9227952" y="9305831"/>
                  <a:pt x="9227952" y="9305831"/>
                  <a:pt x="8916465" y="9227959"/>
                </a:cubicBezTo>
                <a:cubicBezTo>
                  <a:pt x="8591994" y="9150086"/>
                  <a:pt x="8591994" y="9150086"/>
                  <a:pt x="8455717" y="9143596"/>
                </a:cubicBezTo>
                <a:cubicBezTo>
                  <a:pt x="8319440" y="9137098"/>
                  <a:pt x="8319440" y="9137098"/>
                  <a:pt x="8202629" y="9279874"/>
                </a:cubicBezTo>
                <a:cubicBezTo>
                  <a:pt x="8085814" y="9422646"/>
                  <a:pt x="8085814" y="9422646"/>
                  <a:pt x="8033904" y="9571898"/>
                </a:cubicBezTo>
                <a:cubicBezTo>
                  <a:pt x="7981988" y="9721148"/>
                  <a:pt x="7981988" y="9721148"/>
                  <a:pt x="8059862" y="9980731"/>
                </a:cubicBezTo>
                <a:cubicBezTo>
                  <a:pt x="8098798" y="10097541"/>
                  <a:pt x="8098798" y="10097541"/>
                  <a:pt x="8124756" y="10168924"/>
                </a:cubicBezTo>
                <a:cubicBezTo>
                  <a:pt x="8150710" y="10240309"/>
                  <a:pt x="8150710" y="10240309"/>
                  <a:pt x="8189651" y="10259776"/>
                </a:cubicBezTo>
                <a:cubicBezTo>
                  <a:pt x="8228592" y="10279243"/>
                  <a:pt x="8228592" y="10279243"/>
                  <a:pt x="8306461" y="10272755"/>
                </a:cubicBezTo>
                <a:cubicBezTo>
                  <a:pt x="8384330" y="10266271"/>
                  <a:pt x="8384330" y="10266271"/>
                  <a:pt x="8527101" y="10227329"/>
                </a:cubicBezTo>
                <a:cubicBezTo>
                  <a:pt x="8682847" y="10188393"/>
                  <a:pt x="8682847" y="10188393"/>
                  <a:pt x="8825614" y="10045626"/>
                </a:cubicBezTo>
                <a:cubicBezTo>
                  <a:pt x="8968382" y="9902859"/>
                  <a:pt x="8968382" y="9902859"/>
                  <a:pt x="9033276" y="9812007"/>
                </a:cubicBezTo>
                <a:moveTo>
                  <a:pt x="9383704" y="6022184"/>
                </a:moveTo>
                <a:cubicBezTo>
                  <a:pt x="9474556" y="5931332"/>
                  <a:pt x="9474556" y="5931332"/>
                  <a:pt x="9688707" y="5885906"/>
                </a:cubicBezTo>
                <a:cubicBezTo>
                  <a:pt x="9902855" y="5840465"/>
                  <a:pt x="9902855" y="5840465"/>
                  <a:pt x="10123499" y="5769097"/>
                </a:cubicBezTo>
                <a:cubicBezTo>
                  <a:pt x="10344147" y="5697744"/>
                  <a:pt x="10344147" y="5697744"/>
                  <a:pt x="10512864" y="5567924"/>
                </a:cubicBezTo>
                <a:cubicBezTo>
                  <a:pt x="10681573" y="5438095"/>
                  <a:pt x="10681573" y="5438095"/>
                  <a:pt x="10694568" y="5204517"/>
                </a:cubicBezTo>
                <a:cubicBezTo>
                  <a:pt x="10707545" y="4970938"/>
                  <a:pt x="10707545" y="4970938"/>
                  <a:pt x="10694568" y="4776215"/>
                </a:cubicBezTo>
                <a:cubicBezTo>
                  <a:pt x="10681600" y="4581491"/>
                  <a:pt x="10681600" y="4581491"/>
                  <a:pt x="10616695" y="4386850"/>
                </a:cubicBezTo>
                <a:cubicBezTo>
                  <a:pt x="10551795" y="4192206"/>
                  <a:pt x="10551795" y="4192206"/>
                  <a:pt x="10441481" y="3978016"/>
                </a:cubicBezTo>
                <a:cubicBezTo>
                  <a:pt x="10331166" y="3763826"/>
                  <a:pt x="10331166" y="3763826"/>
                  <a:pt x="10162436" y="3491309"/>
                </a:cubicBezTo>
                <a:cubicBezTo>
                  <a:pt x="9980732" y="3205775"/>
                  <a:pt x="9980732" y="3205775"/>
                  <a:pt x="9831475" y="3011092"/>
                </a:cubicBezTo>
                <a:cubicBezTo>
                  <a:pt x="9682205" y="2816419"/>
                  <a:pt x="9682205" y="2816419"/>
                  <a:pt x="9539451" y="2680132"/>
                </a:cubicBezTo>
                <a:cubicBezTo>
                  <a:pt x="9396691" y="2543850"/>
                  <a:pt x="9396691" y="2543850"/>
                  <a:pt x="9240938" y="2433534"/>
                </a:cubicBezTo>
                <a:cubicBezTo>
                  <a:pt x="9085186" y="2323215"/>
                  <a:pt x="9085186" y="2323215"/>
                  <a:pt x="8890509" y="2206404"/>
                </a:cubicBezTo>
                <a:cubicBezTo>
                  <a:pt x="8682847" y="2089594"/>
                  <a:pt x="8682847" y="2089594"/>
                  <a:pt x="8481676" y="1953316"/>
                </a:cubicBezTo>
                <a:cubicBezTo>
                  <a:pt x="8280493" y="1817055"/>
                  <a:pt x="8280493" y="1817055"/>
                  <a:pt x="8046884" y="1771613"/>
                </a:cubicBezTo>
                <a:cubicBezTo>
                  <a:pt x="7813277" y="1726162"/>
                  <a:pt x="7813277" y="1726162"/>
                  <a:pt x="7540710" y="1830017"/>
                </a:cubicBezTo>
                <a:cubicBezTo>
                  <a:pt x="7268146" y="1933881"/>
                  <a:pt x="7268146" y="1933881"/>
                  <a:pt x="6917725" y="2284277"/>
                </a:cubicBezTo>
                <a:lnTo>
                  <a:pt x="6697085" y="2517896"/>
                </a:lnTo>
                <a:cubicBezTo>
                  <a:pt x="6554318" y="2647685"/>
                  <a:pt x="6554318" y="2647685"/>
                  <a:pt x="6398572" y="2764494"/>
                </a:cubicBezTo>
                <a:cubicBezTo>
                  <a:pt x="6242825" y="2881304"/>
                  <a:pt x="6242825" y="2881304"/>
                  <a:pt x="6100058" y="2965666"/>
                </a:cubicBezTo>
                <a:cubicBezTo>
                  <a:pt x="5957292" y="3050030"/>
                  <a:pt x="5957292" y="3050030"/>
                  <a:pt x="5840481" y="3050029"/>
                </a:cubicBezTo>
                <a:cubicBezTo>
                  <a:pt x="5736650" y="3050029"/>
                  <a:pt x="5736650" y="3050029"/>
                  <a:pt x="5516010" y="3075986"/>
                </a:cubicBezTo>
                <a:cubicBezTo>
                  <a:pt x="5295370" y="3101945"/>
                  <a:pt x="5295370" y="3101945"/>
                  <a:pt x="5068240" y="3205775"/>
                </a:cubicBezTo>
                <a:cubicBezTo>
                  <a:pt x="4841116" y="3309617"/>
                  <a:pt x="4841116" y="3309617"/>
                  <a:pt x="4678875" y="3497799"/>
                </a:cubicBezTo>
                <a:cubicBezTo>
                  <a:pt x="4516621" y="3685970"/>
                  <a:pt x="4516621" y="3685970"/>
                  <a:pt x="4542597" y="3997484"/>
                </a:cubicBezTo>
                <a:cubicBezTo>
                  <a:pt x="4555576" y="4347913"/>
                  <a:pt x="4555576" y="4347913"/>
                  <a:pt x="4665896" y="4451744"/>
                </a:cubicBezTo>
                <a:cubicBezTo>
                  <a:pt x="4776224" y="4555566"/>
                  <a:pt x="4776224" y="4555566"/>
                  <a:pt x="4951431" y="4568553"/>
                </a:cubicBezTo>
                <a:cubicBezTo>
                  <a:pt x="5126637" y="4581542"/>
                  <a:pt x="5126637" y="4581542"/>
                  <a:pt x="5366754" y="4594511"/>
                </a:cubicBezTo>
                <a:cubicBezTo>
                  <a:pt x="5606871" y="4607473"/>
                  <a:pt x="5606871" y="4607473"/>
                  <a:pt x="5879418" y="4763236"/>
                </a:cubicBezTo>
                <a:cubicBezTo>
                  <a:pt x="6203889" y="4841109"/>
                  <a:pt x="6203889" y="4841109"/>
                  <a:pt x="6489424" y="4918982"/>
                </a:cubicBezTo>
                <a:cubicBezTo>
                  <a:pt x="6736022" y="4983876"/>
                  <a:pt x="6736022" y="4983876"/>
                  <a:pt x="6989109" y="5081217"/>
                </a:cubicBezTo>
                <a:cubicBezTo>
                  <a:pt x="7242192" y="5178569"/>
                  <a:pt x="7242192" y="5178569"/>
                  <a:pt x="7410922" y="5282389"/>
                </a:cubicBezTo>
                <a:cubicBezTo>
                  <a:pt x="7605604" y="5399199"/>
                  <a:pt x="7605604" y="5399199"/>
                  <a:pt x="7566668" y="5587392"/>
                </a:cubicBezTo>
                <a:cubicBezTo>
                  <a:pt x="7527729" y="5775585"/>
                  <a:pt x="7527729" y="5775585"/>
                  <a:pt x="7430390" y="5970268"/>
                </a:cubicBezTo>
                <a:cubicBezTo>
                  <a:pt x="7333067" y="6164959"/>
                  <a:pt x="7333067" y="6164959"/>
                  <a:pt x="7268154" y="6346654"/>
                </a:cubicBezTo>
                <a:cubicBezTo>
                  <a:pt x="7203241" y="6528350"/>
                  <a:pt x="7203241" y="6528350"/>
                  <a:pt x="7346027" y="6632189"/>
                </a:cubicBezTo>
                <a:cubicBezTo>
                  <a:pt x="7540710" y="6774956"/>
                  <a:pt x="7540710" y="6774956"/>
                  <a:pt x="7631562" y="6813893"/>
                </a:cubicBezTo>
                <a:cubicBezTo>
                  <a:pt x="7722413" y="6852832"/>
                  <a:pt x="7722413" y="6852832"/>
                  <a:pt x="7826244" y="6833361"/>
                </a:cubicBezTo>
                <a:cubicBezTo>
                  <a:pt x="7930076" y="6813892"/>
                  <a:pt x="7930076" y="6813892"/>
                  <a:pt x="8111779" y="6774956"/>
                </a:cubicBezTo>
                <a:cubicBezTo>
                  <a:pt x="8293485" y="6736036"/>
                  <a:pt x="8293485" y="6736036"/>
                  <a:pt x="8669869" y="6736020"/>
                </a:cubicBezTo>
                <a:cubicBezTo>
                  <a:pt x="8566038" y="6736020"/>
                  <a:pt x="8566038" y="6736020"/>
                  <a:pt x="8630932" y="6658147"/>
                </a:cubicBezTo>
                <a:cubicBezTo>
                  <a:pt x="8695832" y="6580279"/>
                  <a:pt x="8695832" y="6580279"/>
                  <a:pt x="8832105" y="6463465"/>
                </a:cubicBezTo>
                <a:cubicBezTo>
                  <a:pt x="8968385" y="6346659"/>
                  <a:pt x="8968385" y="6346659"/>
                  <a:pt x="9124129" y="6223356"/>
                </a:cubicBezTo>
                <a:cubicBezTo>
                  <a:pt x="9279869" y="6100050"/>
                  <a:pt x="9279869" y="6100050"/>
                  <a:pt x="9383706" y="6022184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1" name="Freeform 29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758180" y="3013710"/>
            <a:ext cx="727075" cy="749935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4D57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2" name="TextBox 3"/>
          <p:cNvSpPr txBox="1"/>
          <p:nvPr>
            <p:custDataLst>
              <p:tags r:id="rId56"/>
            </p:custDataLst>
          </p:nvPr>
        </p:nvSpPr>
        <p:spPr>
          <a:xfrm>
            <a:off x="5391785" y="3956050"/>
            <a:ext cx="148526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ccc</a:t>
            </a:r>
            <a:r>
              <a:rPr kumimoji="0" lang="zh-CN" altLang="en-US" sz="1600" b="0" i="0" u="none" strike="noStrike" kern="1200" cap="none" spc="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编辑器</a:t>
            </a:r>
            <a:endParaRPr kumimoji="0" lang="zh-CN" altLang="en-US" sz="1600" b="0" i="0" u="none" strike="noStrike" kern="1200" cap="none" spc="0" normalizeH="0" noProof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187" name="任意多边形 186"/>
          <p:cNvSpPr/>
          <p:nvPr>
            <p:custDataLst>
              <p:tags r:id="rId57"/>
            </p:custDataLst>
          </p:nvPr>
        </p:nvSpPr>
        <p:spPr>
          <a:xfrm>
            <a:off x="5654971" y="2545211"/>
            <a:ext cx="1042284" cy="214967"/>
          </a:xfrm>
          <a:custGeom>
            <a:avLst/>
            <a:gdLst>
              <a:gd name="connsiteX0" fmla="*/ 485143 w 1057917"/>
              <a:gd name="connsiteY0" fmla="*/ 0 h 214967"/>
              <a:gd name="connsiteX1" fmla="*/ 1049179 w 1057917"/>
              <a:gd name="connsiteY1" fmla="*/ 143193 h 214967"/>
              <a:gd name="connsiteX2" fmla="*/ 1057917 w 1057917"/>
              <a:gd name="connsiteY2" fmla="*/ 148515 h 214967"/>
              <a:gd name="connsiteX3" fmla="*/ 906396 w 1057917"/>
              <a:gd name="connsiteY3" fmla="*/ 184209 h 214967"/>
              <a:gd name="connsiteX4" fmla="*/ 807637 w 1057917"/>
              <a:gd name="connsiteY4" fmla="*/ 147969 h 214967"/>
              <a:gd name="connsiteX5" fmla="*/ 485144 w 1057917"/>
              <a:gd name="connsiteY5" fmla="*/ 99085 h 214967"/>
              <a:gd name="connsiteX6" fmla="*/ 63013 w 1057917"/>
              <a:gd name="connsiteY6" fmla="*/ 184532 h 214967"/>
              <a:gd name="connsiteX7" fmla="*/ 0 w 1057917"/>
              <a:gd name="connsiteY7" fmla="*/ 214967 h 214967"/>
              <a:gd name="connsiteX8" fmla="*/ 21367 w 1057917"/>
              <a:gd name="connsiteY8" fmla="*/ 94769 h 214967"/>
              <a:gd name="connsiteX9" fmla="*/ 24545 w 1057917"/>
              <a:gd name="connsiteY9" fmla="*/ 93234 h 214967"/>
              <a:gd name="connsiteX10" fmla="*/ 485143 w 1057917"/>
              <a:gd name="connsiteY10" fmla="*/ 0 h 21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7917" h="214967">
                <a:moveTo>
                  <a:pt x="485143" y="0"/>
                </a:moveTo>
                <a:cubicBezTo>
                  <a:pt x="689369" y="0"/>
                  <a:pt x="881512" y="51873"/>
                  <a:pt x="1049179" y="143193"/>
                </a:cubicBezTo>
                <a:lnTo>
                  <a:pt x="1057917" y="148515"/>
                </a:lnTo>
                <a:lnTo>
                  <a:pt x="906396" y="184209"/>
                </a:lnTo>
                <a:lnTo>
                  <a:pt x="807637" y="147969"/>
                </a:lnTo>
                <a:cubicBezTo>
                  <a:pt x="705762" y="116200"/>
                  <a:pt x="597446" y="99085"/>
                  <a:pt x="485144" y="99085"/>
                </a:cubicBezTo>
                <a:cubicBezTo>
                  <a:pt x="335408" y="99085"/>
                  <a:pt x="192760" y="129511"/>
                  <a:pt x="63013" y="184532"/>
                </a:cubicBezTo>
                <a:lnTo>
                  <a:pt x="0" y="214967"/>
                </a:lnTo>
                <a:lnTo>
                  <a:pt x="21367" y="94769"/>
                </a:lnTo>
                <a:lnTo>
                  <a:pt x="24545" y="93234"/>
                </a:lnTo>
                <a:cubicBezTo>
                  <a:pt x="166115" y="33199"/>
                  <a:pt x="321762" y="0"/>
                  <a:pt x="485143" y="0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任意多边形 183"/>
          <p:cNvSpPr/>
          <p:nvPr>
            <p:custDataLst>
              <p:tags r:id="rId58"/>
            </p:custDataLst>
          </p:nvPr>
        </p:nvSpPr>
        <p:spPr>
          <a:xfrm>
            <a:off x="4984924" y="2705168"/>
            <a:ext cx="454401" cy="820670"/>
          </a:xfrm>
          <a:custGeom>
            <a:avLst/>
            <a:gdLst>
              <a:gd name="connsiteX0" fmla="*/ 465841 w 465841"/>
              <a:gd name="connsiteY0" fmla="*/ 0 h 751659"/>
              <a:gd name="connsiteX1" fmla="*/ 440258 w 465841"/>
              <a:gd name="connsiteY1" fmla="*/ 143915 h 751659"/>
              <a:gd name="connsiteX2" fmla="*/ 370330 w 465841"/>
              <a:gd name="connsiteY2" fmla="*/ 207636 h 751659"/>
              <a:gd name="connsiteX3" fmla="*/ 101448 w 465841"/>
              <a:gd name="connsiteY3" fmla="*/ 653154 h 751659"/>
              <a:gd name="connsiteX4" fmla="*/ 76187 w 465841"/>
              <a:gd name="connsiteY4" fmla="*/ 751659 h 751659"/>
              <a:gd name="connsiteX5" fmla="*/ 0 w 465841"/>
              <a:gd name="connsiteY5" fmla="*/ 651238 h 751659"/>
              <a:gd name="connsiteX6" fmla="*/ 7065 w 465841"/>
              <a:gd name="connsiteY6" fmla="*/ 623689 h 751659"/>
              <a:gd name="connsiteX7" fmla="*/ 384481 w 465841"/>
              <a:gd name="connsiteY7" fmla="*/ 60999 h 751659"/>
              <a:gd name="connsiteX8" fmla="*/ 465841 w 465841"/>
              <a:gd name="connsiteY8" fmla="*/ 0 h 75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841" h="751659">
                <a:moveTo>
                  <a:pt x="465841" y="0"/>
                </a:moveTo>
                <a:lnTo>
                  <a:pt x="440258" y="143915"/>
                </a:lnTo>
                <a:lnTo>
                  <a:pt x="370330" y="207636"/>
                </a:lnTo>
                <a:cubicBezTo>
                  <a:pt x="247672" y="330616"/>
                  <a:pt x="154259" y="482917"/>
                  <a:pt x="101448" y="653154"/>
                </a:cubicBezTo>
                <a:lnTo>
                  <a:pt x="76187" y="751659"/>
                </a:lnTo>
                <a:lnTo>
                  <a:pt x="0" y="651238"/>
                </a:lnTo>
                <a:lnTo>
                  <a:pt x="7065" y="623689"/>
                </a:lnTo>
                <a:cubicBezTo>
                  <a:pt x="76214" y="400789"/>
                  <a:pt x="209156" y="206070"/>
                  <a:pt x="384481" y="60999"/>
                </a:cubicBezTo>
                <a:lnTo>
                  <a:pt x="465841" y="0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任意多边形 181"/>
          <p:cNvSpPr/>
          <p:nvPr>
            <p:custDataLst>
              <p:tags r:id="rId59"/>
            </p:custDataLst>
          </p:nvPr>
        </p:nvSpPr>
        <p:spPr>
          <a:xfrm>
            <a:off x="6822934" y="2894813"/>
            <a:ext cx="540048" cy="806088"/>
          </a:xfrm>
          <a:custGeom>
            <a:avLst/>
            <a:gdLst>
              <a:gd name="connsiteX0" fmla="*/ 116915 w 492662"/>
              <a:gd name="connsiteY0" fmla="*/ 0 h 810291"/>
              <a:gd name="connsiteX1" fmla="*/ 148992 w 492662"/>
              <a:gd name="connsiteY1" fmla="*/ 29229 h 810291"/>
              <a:gd name="connsiteX2" fmla="*/ 489466 w 492662"/>
              <a:gd name="connsiteY2" fmla="*/ 746844 h 810291"/>
              <a:gd name="connsiteX3" fmla="*/ 492662 w 492662"/>
              <a:gd name="connsiteY3" fmla="*/ 810291 h 810291"/>
              <a:gd name="connsiteX4" fmla="*/ 400884 w 492662"/>
              <a:gd name="connsiteY4" fmla="*/ 695043 h 810291"/>
              <a:gd name="connsiteX5" fmla="*/ 383796 w 492662"/>
              <a:gd name="connsiteY5" fmla="*/ 708651 h 810291"/>
              <a:gd name="connsiteX6" fmla="*/ 374718 w 492662"/>
              <a:gd name="connsiteY6" fmla="*/ 649015 h 810291"/>
              <a:gd name="connsiteX7" fmla="*/ 2099 w 492662"/>
              <a:gd name="connsiteY7" fmla="*/ 29115 h 810291"/>
              <a:gd name="connsiteX8" fmla="*/ 0 w 492662"/>
              <a:gd name="connsiteY8" fmla="*/ 27541 h 810291"/>
              <a:gd name="connsiteX9" fmla="*/ 116915 w 492662"/>
              <a:gd name="connsiteY9" fmla="*/ 0 h 810291"/>
              <a:gd name="connsiteX0-1" fmla="*/ 116915 w 492662"/>
              <a:gd name="connsiteY0-2" fmla="*/ 0 h 810291"/>
              <a:gd name="connsiteX1-3" fmla="*/ 148992 w 492662"/>
              <a:gd name="connsiteY1-4" fmla="*/ 29229 h 810291"/>
              <a:gd name="connsiteX2-5" fmla="*/ 489466 w 492662"/>
              <a:gd name="connsiteY2-6" fmla="*/ 746844 h 810291"/>
              <a:gd name="connsiteX3-7" fmla="*/ 492662 w 492662"/>
              <a:gd name="connsiteY3-8" fmla="*/ 810291 h 810291"/>
              <a:gd name="connsiteX4-9" fmla="*/ 400884 w 492662"/>
              <a:gd name="connsiteY4-10" fmla="*/ 695043 h 810291"/>
              <a:gd name="connsiteX5-11" fmla="*/ 374718 w 492662"/>
              <a:gd name="connsiteY5-12" fmla="*/ 649015 h 810291"/>
              <a:gd name="connsiteX6-13" fmla="*/ 2099 w 492662"/>
              <a:gd name="connsiteY6-14" fmla="*/ 29115 h 810291"/>
              <a:gd name="connsiteX7-15" fmla="*/ 0 w 492662"/>
              <a:gd name="connsiteY7-16" fmla="*/ 27541 h 810291"/>
              <a:gd name="connsiteX8-17" fmla="*/ 116915 w 492662"/>
              <a:gd name="connsiteY8-18" fmla="*/ 0 h 810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92662" h="810291">
                <a:moveTo>
                  <a:pt x="116915" y="0"/>
                </a:moveTo>
                <a:lnTo>
                  <a:pt x="148992" y="29229"/>
                </a:lnTo>
                <a:cubicBezTo>
                  <a:pt x="336362" y="217090"/>
                  <a:pt x="461187" y="467659"/>
                  <a:pt x="489466" y="746844"/>
                </a:cubicBezTo>
                <a:lnTo>
                  <a:pt x="492662" y="810291"/>
                </a:lnTo>
                <a:lnTo>
                  <a:pt x="400884" y="695043"/>
                </a:lnTo>
                <a:lnTo>
                  <a:pt x="374718" y="649015"/>
                </a:lnTo>
                <a:cubicBezTo>
                  <a:pt x="324156" y="401277"/>
                  <a:pt x="189563" y="184229"/>
                  <a:pt x="2099" y="29115"/>
                </a:cubicBezTo>
                <a:lnTo>
                  <a:pt x="0" y="27541"/>
                </a:lnTo>
                <a:lnTo>
                  <a:pt x="116915" y="0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任意多边形 176"/>
          <p:cNvSpPr/>
          <p:nvPr>
            <p:custDataLst>
              <p:tags r:id="rId60"/>
            </p:custDataLst>
          </p:nvPr>
        </p:nvSpPr>
        <p:spPr>
          <a:xfrm>
            <a:off x="4938789" y="3720877"/>
            <a:ext cx="414054" cy="795990"/>
          </a:xfrm>
          <a:custGeom>
            <a:avLst/>
            <a:gdLst>
              <a:gd name="connsiteX0" fmla="*/ 2367 w 414054"/>
              <a:gd name="connsiteY0" fmla="*/ 0 h 813189"/>
              <a:gd name="connsiteX1" fmla="*/ 103150 w 414054"/>
              <a:gd name="connsiteY1" fmla="*/ 132843 h 813189"/>
              <a:gd name="connsiteX2" fmla="*/ 104425 w 414054"/>
              <a:gd name="connsiteY2" fmla="*/ 158165 h 813189"/>
              <a:gd name="connsiteX3" fmla="*/ 346469 w 414054"/>
              <a:gd name="connsiteY3" fmla="*/ 738632 h 813189"/>
              <a:gd name="connsiteX4" fmla="*/ 414054 w 414054"/>
              <a:gd name="connsiteY4" fmla="*/ 813189 h 813189"/>
              <a:gd name="connsiteX5" fmla="*/ 280664 w 414054"/>
              <a:gd name="connsiteY5" fmla="*/ 813189 h 813189"/>
              <a:gd name="connsiteX6" fmla="*/ 270211 w 414054"/>
              <a:gd name="connsiteY6" fmla="*/ 801658 h 813189"/>
              <a:gd name="connsiteX7" fmla="*/ 0 w 414054"/>
              <a:gd name="connsiteY7" fmla="*/ 46991 h 813189"/>
              <a:gd name="connsiteX8" fmla="*/ 2367 w 414054"/>
              <a:gd name="connsiteY8" fmla="*/ 0 h 81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054" h="813189">
                <a:moveTo>
                  <a:pt x="2367" y="0"/>
                </a:moveTo>
                <a:lnTo>
                  <a:pt x="103150" y="132843"/>
                </a:lnTo>
                <a:lnTo>
                  <a:pt x="104425" y="158165"/>
                </a:lnTo>
                <a:cubicBezTo>
                  <a:pt x="126640" y="377482"/>
                  <a:pt x="213863" y="577529"/>
                  <a:pt x="346469" y="738632"/>
                </a:cubicBezTo>
                <a:lnTo>
                  <a:pt x="414054" y="813189"/>
                </a:lnTo>
                <a:lnTo>
                  <a:pt x="280664" y="813189"/>
                </a:lnTo>
                <a:lnTo>
                  <a:pt x="270211" y="801658"/>
                </a:lnTo>
                <a:cubicBezTo>
                  <a:pt x="101405" y="596577"/>
                  <a:pt x="0" y="333657"/>
                  <a:pt x="0" y="46991"/>
                </a:cubicBezTo>
                <a:lnTo>
                  <a:pt x="2367" y="0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任意多边形 175"/>
          <p:cNvSpPr/>
          <p:nvPr>
            <p:custDataLst>
              <p:tags r:id="rId61"/>
            </p:custDataLst>
          </p:nvPr>
        </p:nvSpPr>
        <p:spPr>
          <a:xfrm>
            <a:off x="6681988" y="3912439"/>
            <a:ext cx="593534" cy="890931"/>
          </a:xfrm>
          <a:custGeom>
            <a:avLst/>
            <a:gdLst>
              <a:gd name="connsiteX0" fmla="*/ 530211 w 612764"/>
              <a:gd name="connsiteY0" fmla="*/ 0 h 903443"/>
              <a:gd name="connsiteX1" fmla="*/ 612764 w 612764"/>
              <a:gd name="connsiteY1" fmla="*/ 103664 h 903443"/>
              <a:gd name="connsiteX2" fmla="*/ 587353 w 612764"/>
              <a:gd name="connsiteY2" fmla="*/ 202750 h 903443"/>
              <a:gd name="connsiteX3" fmla="*/ 21278 w 612764"/>
              <a:gd name="connsiteY3" fmla="*/ 893165 h 903443"/>
              <a:gd name="connsiteX4" fmla="*/ 0 w 612764"/>
              <a:gd name="connsiteY4" fmla="*/ 903443 h 903443"/>
              <a:gd name="connsiteX5" fmla="*/ 32897 w 612764"/>
              <a:gd name="connsiteY5" fmla="*/ 770272 h 903443"/>
              <a:gd name="connsiteX6" fmla="*/ 63589 w 612764"/>
              <a:gd name="connsiteY6" fmla="*/ 751577 h 903443"/>
              <a:gd name="connsiteX7" fmla="*/ 519695 w 612764"/>
              <a:gd name="connsiteY7" fmla="*/ 69083 h 903443"/>
              <a:gd name="connsiteX8" fmla="*/ 530211 w 612764"/>
              <a:gd name="connsiteY8" fmla="*/ 0 h 9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64" h="903443">
                <a:moveTo>
                  <a:pt x="530211" y="0"/>
                </a:moveTo>
                <a:lnTo>
                  <a:pt x="612764" y="103664"/>
                </a:lnTo>
                <a:lnTo>
                  <a:pt x="587353" y="202750"/>
                </a:lnTo>
                <a:cubicBezTo>
                  <a:pt x="495156" y="499950"/>
                  <a:pt x="289545" y="747052"/>
                  <a:pt x="21278" y="893165"/>
                </a:cubicBezTo>
                <a:lnTo>
                  <a:pt x="0" y="903443"/>
                </a:lnTo>
                <a:lnTo>
                  <a:pt x="32897" y="770272"/>
                </a:lnTo>
                <a:lnTo>
                  <a:pt x="63589" y="751577"/>
                </a:lnTo>
                <a:cubicBezTo>
                  <a:pt x="294369" y="595257"/>
                  <a:pt x="461910" y="352213"/>
                  <a:pt x="519695" y="69083"/>
                </a:cubicBezTo>
                <a:lnTo>
                  <a:pt x="530211" y="0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任意多边形 171"/>
          <p:cNvSpPr/>
          <p:nvPr>
            <p:custDataLst>
              <p:tags r:id="rId62"/>
            </p:custDataLst>
          </p:nvPr>
        </p:nvSpPr>
        <p:spPr>
          <a:xfrm>
            <a:off x="5402540" y="4700832"/>
            <a:ext cx="1034960" cy="236247"/>
          </a:xfrm>
          <a:custGeom>
            <a:avLst/>
            <a:gdLst>
              <a:gd name="connsiteX0" fmla="*/ 0 w 1046462"/>
              <a:gd name="connsiteY0" fmla="*/ 0 h 246075"/>
              <a:gd name="connsiteX1" fmla="*/ 176760 w 1046462"/>
              <a:gd name="connsiteY1" fmla="*/ 0 h 246075"/>
              <a:gd name="connsiteX2" fmla="*/ 202630 w 1046462"/>
              <a:gd name="connsiteY2" fmla="*/ 15758 h 246075"/>
              <a:gd name="connsiteX3" fmla="*/ 719560 w 1046462"/>
              <a:gd name="connsiteY3" fmla="*/ 146992 h 246075"/>
              <a:gd name="connsiteX4" fmla="*/ 1042053 w 1046462"/>
              <a:gd name="connsiteY4" fmla="*/ 98108 h 246075"/>
              <a:gd name="connsiteX5" fmla="*/ 1046462 w 1046462"/>
              <a:gd name="connsiteY5" fmla="*/ 96491 h 246075"/>
              <a:gd name="connsiteX6" fmla="*/ 1019370 w 1046462"/>
              <a:gd name="connsiteY6" fmla="*/ 206160 h 246075"/>
              <a:gd name="connsiteX7" fmla="*/ 958037 w 1046462"/>
              <a:gd name="connsiteY7" fmla="*/ 221971 h 246075"/>
              <a:gd name="connsiteX8" fmla="*/ 719559 w 1046462"/>
              <a:gd name="connsiteY8" fmla="*/ 246075 h 246075"/>
              <a:gd name="connsiteX9" fmla="*/ 57959 w 1046462"/>
              <a:gd name="connsiteY9" fmla="*/ 43455 h 246075"/>
              <a:gd name="connsiteX10" fmla="*/ 0 w 1046462"/>
              <a:gd name="connsiteY10" fmla="*/ 0 h 2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6462" h="246075">
                <a:moveTo>
                  <a:pt x="0" y="0"/>
                </a:moveTo>
                <a:lnTo>
                  <a:pt x="176760" y="0"/>
                </a:lnTo>
                <a:lnTo>
                  <a:pt x="202630" y="15758"/>
                </a:lnTo>
                <a:cubicBezTo>
                  <a:pt x="356294" y="99452"/>
                  <a:pt x="532390" y="146992"/>
                  <a:pt x="719560" y="146992"/>
                </a:cubicBezTo>
                <a:cubicBezTo>
                  <a:pt x="831862" y="146992"/>
                  <a:pt x="940178" y="129878"/>
                  <a:pt x="1042053" y="98108"/>
                </a:cubicBezTo>
                <a:lnTo>
                  <a:pt x="1046462" y="96491"/>
                </a:lnTo>
                <a:lnTo>
                  <a:pt x="1019370" y="206160"/>
                </a:lnTo>
                <a:lnTo>
                  <a:pt x="958037" y="221971"/>
                </a:lnTo>
                <a:cubicBezTo>
                  <a:pt x="881007" y="237776"/>
                  <a:pt x="801250" y="246075"/>
                  <a:pt x="719559" y="246075"/>
                </a:cubicBezTo>
                <a:cubicBezTo>
                  <a:pt x="474488" y="246075"/>
                  <a:pt x="246817" y="171379"/>
                  <a:pt x="57959" y="43455"/>
                </a:cubicBezTo>
                <a:lnTo>
                  <a:pt x="0" y="0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Freeform 21"/>
          <p:cNvSpPr/>
          <p:nvPr>
            <p:custDataLst>
              <p:tags r:id="rId63"/>
            </p:custDataLst>
          </p:nvPr>
        </p:nvSpPr>
        <p:spPr bwMode="auto">
          <a:xfrm rot="17471225">
            <a:off x="3827444" y="3755484"/>
            <a:ext cx="1303194" cy="1412112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7393"/>
              <a:gd name="connsiteY0-608" fmla="*/ 7128 h 9678"/>
              <a:gd name="connsiteX1-609" fmla="*/ 7393 w 7393"/>
              <a:gd name="connsiteY1-610" fmla="*/ 735 h 9678"/>
              <a:gd name="connsiteX2-611" fmla="*/ 6297 w 7393"/>
              <a:gd name="connsiteY2-612" fmla="*/ 306 h 9678"/>
              <a:gd name="connsiteX3-613" fmla="*/ 3818 w 7393"/>
              <a:gd name="connsiteY3-614" fmla="*/ 2000 h 9678"/>
              <a:gd name="connsiteX4-615" fmla="*/ 0 w 7393"/>
              <a:gd name="connsiteY4-616" fmla="*/ 7950 h 9678"/>
              <a:gd name="connsiteX5-617" fmla="*/ 3369 w 7393"/>
              <a:gd name="connsiteY5-618" fmla="*/ 6121 h 9678"/>
              <a:gd name="connsiteX6-619" fmla="*/ 3436 w 7393"/>
              <a:gd name="connsiteY6-620" fmla="*/ 6242 h 9678"/>
              <a:gd name="connsiteX7-621" fmla="*/ 3643 w 7393"/>
              <a:gd name="connsiteY7-622" fmla="*/ 7079 h 9678"/>
              <a:gd name="connsiteX8-623" fmla="*/ 4657 w 7393"/>
              <a:gd name="connsiteY8-624" fmla="*/ 9678 h 9678"/>
              <a:gd name="connsiteX9-625" fmla="*/ 6953 w 7393"/>
              <a:gd name="connsiteY9-626" fmla="*/ 7128 h 9678"/>
              <a:gd name="connsiteX0-627" fmla="*/ 9405 w 10000"/>
              <a:gd name="connsiteY0-628" fmla="*/ 6952 h 9587"/>
              <a:gd name="connsiteX1-629" fmla="*/ 10000 w 10000"/>
              <a:gd name="connsiteY1-630" fmla="*/ 346 h 9587"/>
              <a:gd name="connsiteX2-631" fmla="*/ 5164 w 10000"/>
              <a:gd name="connsiteY2-632" fmla="*/ 1654 h 9587"/>
              <a:gd name="connsiteX3-633" fmla="*/ 0 w 10000"/>
              <a:gd name="connsiteY3-634" fmla="*/ 7802 h 9587"/>
              <a:gd name="connsiteX4-635" fmla="*/ 4557 w 10000"/>
              <a:gd name="connsiteY4-636" fmla="*/ 5912 h 9587"/>
              <a:gd name="connsiteX5-637" fmla="*/ 4648 w 10000"/>
              <a:gd name="connsiteY5-638" fmla="*/ 6037 h 9587"/>
              <a:gd name="connsiteX6-639" fmla="*/ 4928 w 10000"/>
              <a:gd name="connsiteY6-640" fmla="*/ 6902 h 9587"/>
              <a:gd name="connsiteX7-641" fmla="*/ 6299 w 10000"/>
              <a:gd name="connsiteY7-642" fmla="*/ 9587 h 9587"/>
              <a:gd name="connsiteX8-643" fmla="*/ 9405 w 10000"/>
              <a:gd name="connsiteY8-644" fmla="*/ 6952 h 9587"/>
              <a:gd name="connsiteX0-645" fmla="*/ 9405 w 9475"/>
              <a:gd name="connsiteY0-646" fmla="*/ 7542 h 10291"/>
              <a:gd name="connsiteX1-647" fmla="*/ 8721 w 9475"/>
              <a:gd name="connsiteY1-648" fmla="*/ 313 h 10291"/>
              <a:gd name="connsiteX2-649" fmla="*/ 5164 w 9475"/>
              <a:gd name="connsiteY2-650" fmla="*/ 2016 h 10291"/>
              <a:gd name="connsiteX3-651" fmla="*/ 0 w 9475"/>
              <a:gd name="connsiteY3-652" fmla="*/ 8429 h 10291"/>
              <a:gd name="connsiteX4-653" fmla="*/ 4557 w 9475"/>
              <a:gd name="connsiteY4-654" fmla="*/ 6458 h 10291"/>
              <a:gd name="connsiteX5-655" fmla="*/ 4648 w 9475"/>
              <a:gd name="connsiteY5-656" fmla="*/ 6588 h 10291"/>
              <a:gd name="connsiteX6-657" fmla="*/ 4928 w 9475"/>
              <a:gd name="connsiteY6-658" fmla="*/ 7490 h 10291"/>
              <a:gd name="connsiteX7-659" fmla="*/ 6299 w 9475"/>
              <a:gd name="connsiteY7-660" fmla="*/ 10291 h 10291"/>
              <a:gd name="connsiteX8-661" fmla="*/ 9405 w 9475"/>
              <a:gd name="connsiteY8-662" fmla="*/ 7542 h 10291"/>
              <a:gd name="connsiteX0-663" fmla="*/ 9311 w 9405"/>
              <a:gd name="connsiteY0-664" fmla="*/ 7528 h 10000"/>
              <a:gd name="connsiteX1-665" fmla="*/ 9204 w 9405"/>
              <a:gd name="connsiteY1-666" fmla="*/ 304 h 10000"/>
              <a:gd name="connsiteX2-667" fmla="*/ 5450 w 9405"/>
              <a:gd name="connsiteY2-668" fmla="*/ 1959 h 10000"/>
              <a:gd name="connsiteX3-669" fmla="*/ 0 w 9405"/>
              <a:gd name="connsiteY3-670" fmla="*/ 8191 h 10000"/>
              <a:gd name="connsiteX4-671" fmla="*/ 4809 w 9405"/>
              <a:gd name="connsiteY4-672" fmla="*/ 6275 h 10000"/>
              <a:gd name="connsiteX5-673" fmla="*/ 4906 w 9405"/>
              <a:gd name="connsiteY5-674" fmla="*/ 6402 h 10000"/>
              <a:gd name="connsiteX6-675" fmla="*/ 5201 w 9405"/>
              <a:gd name="connsiteY6-676" fmla="*/ 7278 h 10000"/>
              <a:gd name="connsiteX7-677" fmla="*/ 6648 w 9405"/>
              <a:gd name="connsiteY7-678" fmla="*/ 10000 h 10000"/>
              <a:gd name="connsiteX8-679" fmla="*/ 9311 w 9405"/>
              <a:gd name="connsiteY8-680" fmla="*/ 7528 h 10000"/>
              <a:gd name="connsiteX0-681" fmla="*/ 9900 w 10000"/>
              <a:gd name="connsiteY0-682" fmla="*/ 7528 h 10685"/>
              <a:gd name="connsiteX1-683" fmla="*/ 9786 w 10000"/>
              <a:gd name="connsiteY1-684" fmla="*/ 304 h 10685"/>
              <a:gd name="connsiteX2-685" fmla="*/ 5795 w 10000"/>
              <a:gd name="connsiteY2-686" fmla="*/ 1959 h 10685"/>
              <a:gd name="connsiteX3-687" fmla="*/ 0 w 10000"/>
              <a:gd name="connsiteY3-688" fmla="*/ 8191 h 10685"/>
              <a:gd name="connsiteX4-689" fmla="*/ 5113 w 10000"/>
              <a:gd name="connsiteY4-690" fmla="*/ 6275 h 10685"/>
              <a:gd name="connsiteX5-691" fmla="*/ 5216 w 10000"/>
              <a:gd name="connsiteY5-692" fmla="*/ 6402 h 10685"/>
              <a:gd name="connsiteX6-693" fmla="*/ 5530 w 10000"/>
              <a:gd name="connsiteY6-694" fmla="*/ 7278 h 10685"/>
              <a:gd name="connsiteX7-695" fmla="*/ 6501 w 10000"/>
              <a:gd name="connsiteY7-696" fmla="*/ 10685 h 10685"/>
              <a:gd name="connsiteX8-697" fmla="*/ 9900 w 10000"/>
              <a:gd name="connsiteY8-698" fmla="*/ 7528 h 10685"/>
              <a:gd name="connsiteX0-699" fmla="*/ 9900 w 10000"/>
              <a:gd name="connsiteY0-700" fmla="*/ 7528 h 10693"/>
              <a:gd name="connsiteX1-701" fmla="*/ 9786 w 10000"/>
              <a:gd name="connsiteY1-702" fmla="*/ 304 h 10693"/>
              <a:gd name="connsiteX2-703" fmla="*/ 5795 w 10000"/>
              <a:gd name="connsiteY2-704" fmla="*/ 1959 h 10693"/>
              <a:gd name="connsiteX3-705" fmla="*/ 0 w 10000"/>
              <a:gd name="connsiteY3-706" fmla="*/ 8191 h 10693"/>
              <a:gd name="connsiteX4-707" fmla="*/ 5113 w 10000"/>
              <a:gd name="connsiteY4-708" fmla="*/ 6275 h 10693"/>
              <a:gd name="connsiteX5-709" fmla="*/ 5216 w 10000"/>
              <a:gd name="connsiteY5-710" fmla="*/ 6402 h 10693"/>
              <a:gd name="connsiteX6-711" fmla="*/ 6501 w 10000"/>
              <a:gd name="connsiteY6-712" fmla="*/ 10685 h 10693"/>
              <a:gd name="connsiteX7-713" fmla="*/ 9900 w 10000"/>
              <a:gd name="connsiteY7-714" fmla="*/ 7528 h 10693"/>
              <a:gd name="connsiteX0-715" fmla="*/ 9900 w 10000"/>
              <a:gd name="connsiteY0-716" fmla="*/ 7576 h 10741"/>
              <a:gd name="connsiteX1-717" fmla="*/ 9786 w 10000"/>
              <a:gd name="connsiteY1-718" fmla="*/ 352 h 10741"/>
              <a:gd name="connsiteX2-719" fmla="*/ 5626 w 10000"/>
              <a:gd name="connsiteY2-720" fmla="*/ 1709 h 10741"/>
              <a:gd name="connsiteX3-721" fmla="*/ 0 w 10000"/>
              <a:gd name="connsiteY3-722" fmla="*/ 8239 h 10741"/>
              <a:gd name="connsiteX4-723" fmla="*/ 5113 w 10000"/>
              <a:gd name="connsiteY4-724" fmla="*/ 6323 h 10741"/>
              <a:gd name="connsiteX5-725" fmla="*/ 5216 w 10000"/>
              <a:gd name="connsiteY5-726" fmla="*/ 6450 h 10741"/>
              <a:gd name="connsiteX6-727" fmla="*/ 6501 w 10000"/>
              <a:gd name="connsiteY6-728" fmla="*/ 10733 h 10741"/>
              <a:gd name="connsiteX7-729" fmla="*/ 9900 w 10000"/>
              <a:gd name="connsiteY7-730" fmla="*/ 7576 h 107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00" h="10741">
                <a:moveTo>
                  <a:pt x="9900" y="7576"/>
                </a:moveTo>
                <a:cubicBezTo>
                  <a:pt x="10478" y="4955"/>
                  <a:pt x="8306" y="2037"/>
                  <a:pt x="9786" y="352"/>
                </a:cubicBezTo>
                <a:cubicBezTo>
                  <a:pt x="8993" y="-543"/>
                  <a:pt x="7258" y="394"/>
                  <a:pt x="5626" y="1709"/>
                </a:cubicBezTo>
                <a:cubicBezTo>
                  <a:pt x="3996" y="3024"/>
                  <a:pt x="425" y="5438"/>
                  <a:pt x="0" y="8239"/>
                </a:cubicBezTo>
                <a:cubicBezTo>
                  <a:pt x="2087" y="7408"/>
                  <a:pt x="4245" y="6621"/>
                  <a:pt x="5113" y="6323"/>
                </a:cubicBezTo>
                <a:cubicBezTo>
                  <a:pt x="5983" y="6024"/>
                  <a:pt x="5145" y="6282"/>
                  <a:pt x="5216" y="6450"/>
                </a:cubicBezTo>
                <a:cubicBezTo>
                  <a:pt x="5447" y="7185"/>
                  <a:pt x="5721" y="10545"/>
                  <a:pt x="6501" y="10733"/>
                </a:cubicBezTo>
                <a:cubicBezTo>
                  <a:pt x="7281" y="10921"/>
                  <a:pt x="8274" y="7881"/>
                  <a:pt x="9900" y="7576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层级管理器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0880" y="2167255"/>
            <a:ext cx="1105281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层级管理器中显示所有对象，以及对象之间的层级关系。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层级管理器中可以右键添加对象。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也可以拖动资源添加对象。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还可以拖动已有对象改变其层级信息。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场景管理器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65" y="2303145"/>
            <a:ext cx="112179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场景管理器中显示场景中所有对象渲染后的画面，也是可以编辑的。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拖动资源增加对象，以及对象的位移、旋转、缩放在次处操作极为方便。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输出串口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打印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3225" y="1252220"/>
            <a:ext cx="1133538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调试的一种方式是打印日志，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中脚本使用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cc.log(msg);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能在运行语句是讲对应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msg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打印在输出串口中。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同时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中编辑开发时，在编译之后会将错误信息打印在此处，方便差错。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属性检查器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200" y="1223010"/>
            <a:ext cx="113347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当选中某个对象时，属性检查器会把该对象上所有的组件以及属性信息显示出来，直接修改对应属性也是会生效的（鼠标移动到属性名上会有功能提示）。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属性检查器最下面有一个按钮，是专门用来添加组件的（组件还可以通过菜单处添加，看个人喜好）。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是什么？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805" y="1548765"/>
            <a:ext cx="94646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主流游戏引擎：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Cocos2D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Unity3D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U3D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UE4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（虚幻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Egret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（白鹭）：</a:t>
            </a:r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图片 2" descr="un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60" y="3511550"/>
            <a:ext cx="873125" cy="407035"/>
          </a:xfrm>
          <a:prstGeom prst="rect">
            <a:avLst/>
          </a:prstGeom>
        </p:spPr>
      </p:pic>
      <p:pic>
        <p:nvPicPr>
          <p:cNvPr id="4" name="图片 3" descr="unitygame_ls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55" y="3204210"/>
            <a:ext cx="1269365" cy="714375"/>
          </a:xfrm>
          <a:prstGeom prst="rect">
            <a:avLst/>
          </a:prstGeom>
        </p:spPr>
      </p:pic>
      <p:pic>
        <p:nvPicPr>
          <p:cNvPr id="5" name="图片 4" descr="unitygame_smt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3244850"/>
            <a:ext cx="686435" cy="686435"/>
          </a:xfrm>
          <a:prstGeom prst="rect">
            <a:avLst/>
          </a:prstGeom>
        </p:spPr>
      </p:pic>
      <p:pic>
        <p:nvPicPr>
          <p:cNvPr id="6" name="图片 5" descr="unitygame_wz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835" y="3204210"/>
            <a:ext cx="1275715" cy="714375"/>
          </a:xfrm>
          <a:prstGeom prst="rect">
            <a:avLst/>
          </a:prstGeom>
        </p:spPr>
      </p:pic>
      <p:pic>
        <p:nvPicPr>
          <p:cNvPr id="7" name="图片 6" descr="coc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25" y="2456815"/>
            <a:ext cx="1509395" cy="635635"/>
          </a:xfrm>
          <a:prstGeom prst="rect">
            <a:avLst/>
          </a:prstGeom>
        </p:spPr>
      </p:pic>
      <p:pic>
        <p:nvPicPr>
          <p:cNvPr id="8" name="图片 7" descr="cocosgame_cqs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70" y="2232660"/>
            <a:ext cx="832485" cy="832485"/>
          </a:xfrm>
          <a:prstGeom prst="rect">
            <a:avLst/>
          </a:prstGeom>
        </p:spPr>
      </p:pic>
      <p:pic>
        <p:nvPicPr>
          <p:cNvPr id="9" name="图片 8" descr="cocosgame_mhx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910" y="2273300"/>
            <a:ext cx="799465" cy="799465"/>
          </a:xfrm>
          <a:prstGeom prst="rect">
            <a:avLst/>
          </a:prstGeom>
        </p:spPr>
      </p:pic>
      <p:pic>
        <p:nvPicPr>
          <p:cNvPr id="10" name="图片 9" descr="cocosgame_q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460" y="2232660"/>
            <a:ext cx="864870" cy="864870"/>
          </a:xfrm>
          <a:prstGeom prst="rect">
            <a:avLst/>
          </a:prstGeom>
        </p:spPr>
      </p:pic>
      <p:pic>
        <p:nvPicPr>
          <p:cNvPr id="11" name="图片 10" descr="cocosgame_s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6400" y="2252980"/>
            <a:ext cx="799465" cy="799465"/>
          </a:xfrm>
          <a:prstGeom prst="rect">
            <a:avLst/>
          </a:prstGeom>
        </p:spPr>
      </p:pic>
      <p:pic>
        <p:nvPicPr>
          <p:cNvPr id="13" name="图片 12" descr="ue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010" y="4117975"/>
            <a:ext cx="1173480" cy="631190"/>
          </a:xfrm>
          <a:prstGeom prst="rect">
            <a:avLst/>
          </a:prstGeom>
        </p:spPr>
      </p:pic>
      <p:pic>
        <p:nvPicPr>
          <p:cNvPr id="14" name="图片 13" descr="ue4game_cjz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1140" y="4003040"/>
            <a:ext cx="1513205" cy="739140"/>
          </a:xfrm>
          <a:prstGeom prst="rect">
            <a:avLst/>
          </a:prstGeom>
        </p:spPr>
      </p:pic>
      <p:pic>
        <p:nvPicPr>
          <p:cNvPr id="15" name="图片 14" descr="ue4game_wshdy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6005" y="4030345"/>
            <a:ext cx="1273810" cy="706120"/>
          </a:xfrm>
          <a:prstGeom prst="rect">
            <a:avLst/>
          </a:prstGeom>
        </p:spPr>
      </p:pic>
      <p:pic>
        <p:nvPicPr>
          <p:cNvPr id="16" name="图片 15" descr="ue4game_xmqz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2620" y="4009390"/>
            <a:ext cx="1287145" cy="723900"/>
          </a:xfrm>
          <a:prstGeom prst="rect">
            <a:avLst/>
          </a:prstGeom>
        </p:spPr>
      </p:pic>
      <p:pic>
        <p:nvPicPr>
          <p:cNvPr id="17" name="图片 16" descr="egre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6070" y="4912995"/>
            <a:ext cx="1576705" cy="838835"/>
          </a:xfrm>
          <a:prstGeom prst="rect">
            <a:avLst/>
          </a:prstGeom>
        </p:spPr>
      </p:pic>
      <p:pic>
        <p:nvPicPr>
          <p:cNvPr id="18" name="图片 17" descr="egretgame_wdd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7250" y="4855210"/>
            <a:ext cx="954405" cy="954405"/>
          </a:xfrm>
          <a:prstGeom prst="rect">
            <a:avLst/>
          </a:prstGeom>
        </p:spPr>
      </p:pic>
      <p:pic>
        <p:nvPicPr>
          <p:cNvPr id="19" name="图片 18" descr="egretgame_wzsjm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9775" y="4855210"/>
            <a:ext cx="1053465" cy="128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动画编辑器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6570" y="1271270"/>
            <a:ext cx="111975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所有对象都支持动作系统（移动、旋转、缩放），但是有些复杂的动作则需要动画来实现，比如人物移动动画：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如果是帧动画，则需要按帧切换图片。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如果是骨骼动画，则需要按帧计算骨骼节点坐标。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这种实现临时写代码会比较复杂，且浪费程序员的工作时间，所以做成一个动画，直接调用会非常方便。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运行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8460" y="1261745"/>
            <a:ext cx="1139317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提供了内置模拟器运行我们的开发项目，也可以使用指定的浏览器来运行之。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建议使用谷歌浏览器，因为谷歌浏览器的开发者工具，非常适合调试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web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项目。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可以临时修改代码调试。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可以查看下载的各项资源。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可以查看内存情况（用于查内存泄漏问题）。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可以查看渲染情况（用于确定渲染导致游戏卡顿等问题）。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686935" y="191135"/>
            <a:ext cx="28181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啥是游戏引擎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239808" y="457773"/>
            <a:ext cx="5481362" cy="5481362"/>
            <a:chOff x="1828799" y="32758"/>
            <a:chExt cx="9044247" cy="9044247"/>
          </a:xfrm>
          <a:scene3d>
            <a:camera prst="perspectiveRelaxed">
              <a:rot lat="19149996" lon="20104178" rev="1577324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29" name="箭头: 十字 28"/>
            <p:cNvSpPr/>
            <p:nvPr>
              <p:custDataLst>
                <p:tags r:id="rId3"/>
              </p:custDataLst>
            </p:nvPr>
          </p:nvSpPr>
          <p:spPr>
            <a:xfrm>
              <a:off x="1828799" y="32758"/>
              <a:ext cx="9044247" cy="9044247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solidFill>
              <a:srgbClr val="4D576B">
                <a:lumMod val="75000"/>
                <a:lumOff val="25000"/>
              </a:srgbClr>
            </a:solidFill>
            <a:sp3d z="-227350" prstMaterial="matte"/>
          </p:spPr>
          <p:style>
            <a:lnRef idx="0">
              <a:srgbClr val="1F74AD">
                <a:hueOff val="0"/>
                <a:satOff val="0"/>
                <a:lumOff val="0"/>
                <a:alphaOff val="0"/>
              </a:srgbClr>
            </a:lnRef>
            <a:fillRef idx="1">
              <a:scrgbClr r="0" g="0" b="0"/>
            </a:fillRef>
            <a:effectRef idx="0">
              <a:srgbClr val="1F74AD">
                <a:tint val="40000"/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</p:sp>
        <p:sp>
          <p:nvSpPr>
            <p:cNvPr id="30" name="任意多边形: 形状 29"/>
            <p:cNvSpPr/>
            <p:nvPr>
              <p:custDataLst>
                <p:tags r:id="rId4"/>
              </p:custDataLst>
            </p:nvPr>
          </p:nvSpPr>
          <p:spPr>
            <a:xfrm>
              <a:off x="2416675" y="620635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一套已经编写好的代码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5"/>
              </p:custDataLst>
            </p:nvPr>
          </p:nvSpPr>
          <p:spPr>
            <a:xfrm>
              <a:off x="6667471" y="620635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98DB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 fontScale="90000"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封装了对底层接口的使用（如渲染），以及实现常用功能（如图片加载）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任意多边形: 形状 31"/>
            <p:cNvSpPr/>
            <p:nvPr>
              <p:custDataLst>
                <p:tags r:id="rId6"/>
              </p:custDataLst>
            </p:nvPr>
          </p:nvSpPr>
          <p:spPr>
            <a:xfrm>
              <a:off x="2416675" y="4871431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3AA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游戏开发的核心功能提供者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7"/>
              </p:custDataLst>
            </p:nvPr>
          </p:nvSpPr>
          <p:spPr>
            <a:xfrm>
              <a:off x="6667471" y="4871431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 lnSpcReduction="20000"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开发者可以使用它提供的</a:t>
              </a:r>
              <a:r>
                <a:rPr lang="en-US" altLang="zh-CN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API</a:t>
              </a: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（接口</a:t>
              </a:r>
              <a:r>
                <a:rPr lang="en-US" altLang="zh-CN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/</a:t>
              </a: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方法）直接进行游戏的开发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jiqire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040" y="2361565"/>
            <a:ext cx="2121535" cy="16732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12380" y="4034790"/>
            <a:ext cx="384048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我五脏俱全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告诉我怎么做就行了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引擎组成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211464" y="1789445"/>
            <a:ext cx="1861407" cy="4147330"/>
            <a:chOff x="327456" y="2280766"/>
            <a:chExt cx="1861407" cy="4147330"/>
          </a:xfrm>
        </p:grpSpPr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69614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F99F7B"/>
                  </a:solidFill>
                  <a:sym typeface="Arial" panose="020B0604020202020204" pitchFamily="34" charset="0"/>
                </a:rPr>
                <a:t>01</a:t>
              </a:r>
              <a:endParaRPr lang="en-US" altLang="zh-CN" sz="6600" b="1" dirty="0" smtClean="0">
                <a:solidFill>
                  <a:srgbClr val="F99F7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358159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控制电脑对游戏画面的绘画操作，直接影响游戏质量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327456" y="3672253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图像渲染</a:t>
              </a:r>
              <a:endParaRPr lang="en-US" altLang="zh-CN" sz="2000" b="1" dirty="0" smtClean="0">
                <a:solidFill>
                  <a:srgbClr val="F99F7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>
              <p:custDataLst>
                <p:tags r:id="rId6"/>
              </p:custDataLst>
            </p:nvPr>
          </p:nvSpPr>
          <p:spPr>
            <a:xfrm rot="10800000">
              <a:off x="1146319" y="3444532"/>
              <a:ext cx="223681" cy="192828"/>
            </a:xfrm>
            <a:prstGeom prst="triangle">
              <a:avLst/>
            </a:prstGeom>
            <a:solidFill>
              <a:srgbClr val="F99F7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7"/>
            </p:custDataLst>
          </p:nvPr>
        </p:nvGrpSpPr>
        <p:grpSpPr>
          <a:xfrm>
            <a:off x="4174530" y="1789445"/>
            <a:ext cx="1861407" cy="4147331"/>
            <a:chOff x="4854316" y="2280766"/>
            <a:chExt cx="1861407" cy="4147331"/>
          </a:xfrm>
        </p:grpSpPr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522300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B9DD55"/>
                  </a:solidFill>
                  <a:sym typeface="Arial" panose="020B0604020202020204" pitchFamily="34" charset="0"/>
                </a:rPr>
                <a:t>03</a:t>
              </a:r>
              <a:endParaRPr lang="en-US" altLang="zh-CN" sz="6600" b="1" dirty="0" smtClean="0">
                <a:solidFill>
                  <a:srgbClr val="B9DD55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9"/>
              </p:custDataLst>
            </p:nvPr>
          </p:nvSpPr>
          <p:spPr>
            <a:xfrm>
              <a:off x="4885019" y="4340365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键盘、鼠标、重力感应等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0"/>
              </p:custDataLst>
            </p:nvPr>
          </p:nvSpPr>
          <p:spPr>
            <a:xfrm>
              <a:off x="4854316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设备输入</a:t>
              </a:r>
              <a:endParaRPr lang="en-US" altLang="zh-CN" sz="2000" b="1" dirty="0" smtClean="0">
                <a:solidFill>
                  <a:srgbClr val="B9DD5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等腰三角形 37"/>
            <p:cNvSpPr/>
            <p:nvPr>
              <p:custDataLst>
                <p:tags r:id="rId11"/>
              </p:custDataLst>
            </p:nvPr>
          </p:nvSpPr>
          <p:spPr>
            <a:xfrm rot="10800000">
              <a:off x="5673179" y="3437424"/>
              <a:ext cx="223681" cy="192828"/>
            </a:xfrm>
            <a:prstGeom prst="triangle">
              <a:avLst/>
            </a:prstGeom>
            <a:solidFill>
              <a:srgbClr val="B9DD55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2"/>
            </p:custDataLst>
          </p:nvPr>
        </p:nvGrpSpPr>
        <p:grpSpPr>
          <a:xfrm>
            <a:off x="2192997" y="1789445"/>
            <a:ext cx="1861407" cy="4147330"/>
            <a:chOff x="2590886" y="2280766"/>
            <a:chExt cx="1861407" cy="4147330"/>
          </a:xfrm>
        </p:grpSpPr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95957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F5CA73"/>
                  </a:solidFill>
                  <a:sym typeface="Arial" panose="020B0604020202020204" pitchFamily="34" charset="0"/>
                </a:rPr>
                <a:t>02</a:t>
              </a:r>
              <a:endParaRPr lang="en-US" altLang="zh-CN" sz="6600" b="1" dirty="0" smtClean="0">
                <a:solidFill>
                  <a:srgbClr val="F5CA7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4"/>
              </p:custDataLst>
            </p:nvPr>
          </p:nvSpPr>
          <p:spPr>
            <a:xfrm>
              <a:off x="2621589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提供音频特效，以及游戏</a:t>
              </a:r>
              <a:r>
                <a:rPr lang="en-US" altLang="zh-CN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UI</a:t>
              </a: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部分，让游戏与用户交互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2590886" y="3672253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音频</a:t>
              </a:r>
              <a:r>
                <a:rPr lang="en-US" altLang="zh-CN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UI</a:t>
              </a:r>
              <a:endParaRPr lang="en-US" altLang="zh-CN" sz="2000" b="1" dirty="0" smtClean="0">
                <a:solidFill>
                  <a:srgbClr val="F5CA7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6"/>
              </p:custDataLst>
            </p:nvPr>
          </p:nvSpPr>
          <p:spPr>
            <a:xfrm rot="10800000">
              <a:off x="3409749" y="3444532"/>
              <a:ext cx="223681" cy="192828"/>
            </a:xfrm>
            <a:prstGeom prst="triangle">
              <a:avLst/>
            </a:prstGeom>
            <a:solidFill>
              <a:srgbClr val="F5CA73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17"/>
            </p:custDataLst>
          </p:nvPr>
        </p:nvGrpSpPr>
        <p:grpSpPr>
          <a:xfrm>
            <a:off x="6156063" y="1789445"/>
            <a:ext cx="1861407" cy="4147330"/>
            <a:chOff x="7273237" y="2280766"/>
            <a:chExt cx="1861407" cy="4147330"/>
          </a:xfrm>
        </p:grpSpPr>
        <p:sp>
          <p:nvSpPr>
            <p:cNvPr id="47" name="文本框 46"/>
            <p:cNvSpPr txBox="1"/>
            <p:nvPr>
              <p:custDataLst>
                <p:tags r:id="rId18"/>
              </p:custDataLst>
            </p:nvPr>
          </p:nvSpPr>
          <p:spPr>
            <a:xfrm>
              <a:off x="7641927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ED9DBB"/>
                  </a:solidFill>
                  <a:sym typeface="Arial" panose="020B0604020202020204" pitchFamily="34" charset="0"/>
                </a:rPr>
                <a:t>04</a:t>
              </a:r>
              <a:endParaRPr lang="en-US" altLang="zh-CN" sz="6600" b="1" dirty="0" smtClean="0">
                <a:solidFill>
                  <a:srgbClr val="ED9DB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19"/>
              </p:custDataLst>
            </p:nvPr>
          </p:nvSpPr>
          <p:spPr>
            <a:xfrm>
              <a:off x="7303940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提供脚本接口，让开发者能使用脚本开发游戏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49" name="等腰三角形 48"/>
            <p:cNvSpPr/>
            <p:nvPr>
              <p:custDataLst>
                <p:tags r:id="rId20"/>
              </p:custDataLst>
            </p:nvPr>
          </p:nvSpPr>
          <p:spPr>
            <a:xfrm rot="10800000">
              <a:off x="8092100" y="3437424"/>
              <a:ext cx="223681" cy="192828"/>
            </a:xfrm>
            <a:prstGeom prst="triangle">
              <a:avLst/>
            </a:prstGeom>
            <a:solidFill>
              <a:srgbClr val="ED9DB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1"/>
              </p:custDataLst>
            </p:nvPr>
          </p:nvSpPr>
          <p:spPr>
            <a:xfrm>
              <a:off x="7273237" y="3672246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脚本引擎</a:t>
              </a:r>
              <a:endParaRPr lang="en-US" altLang="zh-CN" sz="2000" b="1" dirty="0" smtClean="0">
                <a:solidFill>
                  <a:srgbClr val="ED9DB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22"/>
            </p:custDataLst>
          </p:nvPr>
        </p:nvGrpSpPr>
        <p:grpSpPr>
          <a:xfrm>
            <a:off x="8137596" y="1789445"/>
            <a:ext cx="1861407" cy="4147330"/>
            <a:chOff x="9847648" y="2280766"/>
            <a:chExt cx="1861407" cy="4147330"/>
          </a:xfrm>
        </p:grpSpPr>
        <p:sp>
          <p:nvSpPr>
            <p:cNvPr id="52" name="文本框 51"/>
            <p:cNvSpPr txBox="1"/>
            <p:nvPr>
              <p:custDataLst>
                <p:tags r:id="rId23"/>
              </p:custDataLst>
            </p:nvPr>
          </p:nvSpPr>
          <p:spPr>
            <a:xfrm>
              <a:off x="10216338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4B99BC"/>
                  </a:solidFill>
                  <a:sym typeface="Arial" panose="020B0604020202020204" pitchFamily="34" charset="0"/>
                </a:rPr>
                <a:t>05</a:t>
              </a:r>
              <a:endParaRPr lang="en-US" altLang="zh-CN" sz="6600" b="1" dirty="0" smtClean="0">
                <a:solidFill>
                  <a:srgbClr val="4B99BC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24"/>
              </p:custDataLst>
            </p:nvPr>
          </p:nvSpPr>
          <p:spPr>
            <a:xfrm>
              <a:off x="9878351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数据交互模块，通过服务器与其他客户端交互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54" name="等腰三角形 53"/>
            <p:cNvSpPr/>
            <p:nvPr>
              <p:custDataLst>
                <p:tags r:id="rId25"/>
              </p:custDataLst>
            </p:nvPr>
          </p:nvSpPr>
          <p:spPr>
            <a:xfrm rot="10800000">
              <a:off x="10666511" y="3437424"/>
              <a:ext cx="223681" cy="192828"/>
            </a:xfrm>
            <a:prstGeom prst="triangle">
              <a:avLst/>
            </a:prstGeom>
            <a:solidFill>
              <a:srgbClr val="4B99BC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6"/>
              </p:custDataLst>
            </p:nvPr>
          </p:nvSpPr>
          <p:spPr>
            <a:xfrm>
              <a:off x="9847648" y="3705509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网络引擎</a:t>
              </a:r>
              <a:endParaRPr lang="en-US" altLang="zh-CN" sz="2000" b="1" dirty="0" smtClean="0">
                <a:solidFill>
                  <a:srgbClr val="4B99BC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27"/>
            </p:custDataLst>
          </p:nvPr>
        </p:nvGrpSpPr>
        <p:grpSpPr>
          <a:xfrm>
            <a:off x="10119130" y="1789445"/>
            <a:ext cx="1861407" cy="4147330"/>
            <a:chOff x="9847648" y="2280766"/>
            <a:chExt cx="1861407" cy="4147330"/>
          </a:xfrm>
        </p:grpSpPr>
        <p:sp>
          <p:nvSpPr>
            <p:cNvPr id="57" name="文本框 56"/>
            <p:cNvSpPr txBox="1"/>
            <p:nvPr>
              <p:custDataLst>
                <p:tags r:id="rId28"/>
              </p:custDataLst>
            </p:nvPr>
          </p:nvSpPr>
          <p:spPr>
            <a:xfrm>
              <a:off x="10216338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E1588B"/>
                  </a:solidFill>
                  <a:sym typeface="Arial" panose="020B0604020202020204" pitchFamily="34" charset="0"/>
                </a:rPr>
                <a:t>06</a:t>
              </a:r>
              <a:endParaRPr lang="en-US" altLang="zh-CN" sz="6600" b="1" dirty="0" smtClean="0">
                <a:solidFill>
                  <a:srgbClr val="E1588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9"/>
              </p:custDataLst>
            </p:nvPr>
          </p:nvSpPr>
          <p:spPr>
            <a:xfrm>
              <a:off x="9878351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模拟真实世界的物理效果，如重力、碰撞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59" name="等腰三角形 58"/>
            <p:cNvSpPr/>
            <p:nvPr>
              <p:custDataLst>
                <p:tags r:id="rId30"/>
              </p:custDataLst>
            </p:nvPr>
          </p:nvSpPr>
          <p:spPr>
            <a:xfrm rot="10800000">
              <a:off x="10666511" y="3437424"/>
              <a:ext cx="223681" cy="192828"/>
            </a:xfrm>
            <a:prstGeom prst="triangle">
              <a:avLst/>
            </a:prstGeom>
            <a:solidFill>
              <a:srgbClr val="E1588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1"/>
              </p:custDataLst>
            </p:nvPr>
          </p:nvSpPr>
          <p:spPr>
            <a:xfrm>
              <a:off x="9847648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b="1" dirty="0" smtClean="0">
                  <a:solidFill>
                    <a:srgbClr val="E1588B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物理引擎（高级）</a:t>
              </a:r>
              <a:endParaRPr lang="zh-CN" altLang="en-US" sz="2000" b="1" dirty="0" smtClean="0">
                <a:solidFill>
                  <a:srgbClr val="E1588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5275" y="1631950"/>
            <a:ext cx="113087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Cocos背景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全球开发者使用数量已超过50万人，两万多款精品游戏基于Cocos 2d-x开发，被媒体称为“千万级手游摇篮”！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孕育了十多款累计流水破十亿的游戏。目前，在中国的2D手机游戏开发中，Cocos引擎的份额超过70%！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近千家公司和团队采用Cocos进行游戏开发工作，其中包含了腾讯、网易、完美、盛大、搜狐、Big Fish、巴别时代等知名开发商！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强无敌的开发社区，是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地位的强力保障，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多插件，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多组件，功能丰富，强大到令人发指！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6" name="图片 5" descr="lvb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94740"/>
            <a:ext cx="11682095" cy="5043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4">
                                                  <p:txEl>
                                                    <p:pRg st="2" end="2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603115" y="202565"/>
            <a:ext cx="303784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 creator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925945" y="4010660"/>
            <a:ext cx="1007745" cy="1007745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3"/>
            </p:custDataLst>
          </p:nvPr>
        </p:nvSpPr>
        <p:spPr>
          <a:xfrm>
            <a:off x="7218680" y="4240530"/>
            <a:ext cx="422275" cy="547370"/>
          </a:xfrm>
          <a:custGeom>
            <a:avLst/>
            <a:gdLst>
              <a:gd name="connsiteX0" fmla="*/ 119442 w 2112807"/>
              <a:gd name="connsiteY0" fmla="*/ 0 h 3733939"/>
              <a:gd name="connsiteX1" fmla="*/ 238884 w 2112807"/>
              <a:gd name="connsiteY1" fmla="*/ 119442 h 3733939"/>
              <a:gd name="connsiteX2" fmla="*/ 165934 w 2112807"/>
              <a:gd name="connsiteY2" fmla="*/ 229498 h 3733939"/>
              <a:gd name="connsiteX3" fmla="*/ 142301 w 2112807"/>
              <a:gd name="connsiteY3" fmla="*/ 234269 h 3733939"/>
              <a:gd name="connsiteX4" fmla="*/ 142301 w 2112807"/>
              <a:gd name="connsiteY4" fmla="*/ 412408 h 3733939"/>
              <a:gd name="connsiteX5" fmla="*/ 159590 w 2112807"/>
              <a:gd name="connsiteY5" fmla="*/ 392780 h 3733939"/>
              <a:gd name="connsiteX6" fmla="*/ 2112807 w 2112807"/>
              <a:gd name="connsiteY6" fmla="*/ 464309 h 3733939"/>
              <a:gd name="connsiteX7" fmla="*/ 2112807 w 2112807"/>
              <a:gd name="connsiteY7" fmla="*/ 1976477 h 3733939"/>
              <a:gd name="connsiteX8" fmla="*/ 159590 w 2112807"/>
              <a:gd name="connsiteY8" fmla="*/ 1904948 h 3733939"/>
              <a:gd name="connsiteX9" fmla="*/ 142301 w 2112807"/>
              <a:gd name="connsiteY9" fmla="*/ 1924576 h 3733939"/>
              <a:gd name="connsiteX10" fmla="*/ 142301 w 2112807"/>
              <a:gd name="connsiteY10" fmla="*/ 3733939 h 3733939"/>
              <a:gd name="connsiteX11" fmla="*/ 96582 w 2112807"/>
              <a:gd name="connsiteY11" fmla="*/ 3733939 h 3733939"/>
              <a:gd name="connsiteX12" fmla="*/ 96582 w 2112807"/>
              <a:gd name="connsiteY12" fmla="*/ 234269 h 3733939"/>
              <a:gd name="connsiteX13" fmla="*/ 72950 w 2112807"/>
              <a:gd name="connsiteY13" fmla="*/ 229498 h 3733939"/>
              <a:gd name="connsiteX14" fmla="*/ 0 w 2112807"/>
              <a:gd name="connsiteY14" fmla="*/ 119442 h 3733939"/>
              <a:gd name="connsiteX15" fmla="*/ 119442 w 2112807"/>
              <a:gd name="connsiteY15" fmla="*/ 0 h 373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2807" h="3733939">
                <a:moveTo>
                  <a:pt x="119442" y="0"/>
                </a:moveTo>
                <a:cubicBezTo>
                  <a:pt x="185408" y="0"/>
                  <a:pt x="238884" y="53476"/>
                  <a:pt x="238884" y="119442"/>
                </a:cubicBezTo>
                <a:cubicBezTo>
                  <a:pt x="238884" y="168916"/>
                  <a:pt x="208804" y="211365"/>
                  <a:pt x="165934" y="229498"/>
                </a:cubicBezTo>
                <a:lnTo>
                  <a:pt x="142301" y="234269"/>
                </a:lnTo>
                <a:lnTo>
                  <a:pt x="142301" y="412408"/>
                </a:lnTo>
                <a:lnTo>
                  <a:pt x="159590" y="392780"/>
                </a:lnTo>
                <a:cubicBezTo>
                  <a:pt x="810663" y="-273233"/>
                  <a:pt x="1461735" y="1278149"/>
                  <a:pt x="2112807" y="464309"/>
                </a:cubicBezTo>
                <a:lnTo>
                  <a:pt x="2112807" y="1976477"/>
                </a:lnTo>
                <a:cubicBezTo>
                  <a:pt x="1461735" y="2790317"/>
                  <a:pt x="810663" y="1238935"/>
                  <a:pt x="159590" y="1904948"/>
                </a:cubicBezTo>
                <a:lnTo>
                  <a:pt x="142301" y="1924576"/>
                </a:lnTo>
                <a:lnTo>
                  <a:pt x="142301" y="3733939"/>
                </a:lnTo>
                <a:lnTo>
                  <a:pt x="96582" y="3733939"/>
                </a:lnTo>
                <a:lnTo>
                  <a:pt x="96582" y="234269"/>
                </a:lnTo>
                <a:lnTo>
                  <a:pt x="72950" y="229498"/>
                </a:lnTo>
                <a:cubicBezTo>
                  <a:pt x="30080" y="211365"/>
                  <a:pt x="0" y="168916"/>
                  <a:pt x="0" y="119442"/>
                </a:cubicBezTo>
                <a:cubicBezTo>
                  <a:pt x="0" y="53476"/>
                  <a:pt x="53476" y="0"/>
                  <a:pt x="119442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bIns="684000" anchor="ctr">
            <a:normAutofit fontScale="25000" lnSpcReduction="20000"/>
          </a:bodyPr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4210685" y="3977640"/>
            <a:ext cx="1007745" cy="1007745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5"/>
            </p:custDataLst>
          </p:nvPr>
        </p:nvSpPr>
        <p:spPr bwMode="auto">
          <a:xfrm rot="1800000">
            <a:off x="4530725" y="4145915"/>
            <a:ext cx="367030" cy="601980"/>
          </a:xfrm>
          <a:custGeom>
            <a:avLst/>
            <a:gdLst>
              <a:gd name="T0" fmla="*/ 1029029 w 3535"/>
              <a:gd name="T1" fmla="*/ 1156466 h 5800"/>
              <a:gd name="T2" fmla="*/ 818493 w 3535"/>
              <a:gd name="T3" fmla="*/ 1179458 h 5800"/>
              <a:gd name="T4" fmla="*/ 848054 w 3535"/>
              <a:gd name="T5" fmla="*/ 1077639 h 5800"/>
              <a:gd name="T6" fmla="*/ 875315 w 3535"/>
              <a:gd name="T7" fmla="*/ 972864 h 5800"/>
              <a:gd name="T8" fmla="*/ 898635 w 3535"/>
              <a:gd name="T9" fmla="*/ 868417 h 5800"/>
              <a:gd name="T10" fmla="*/ 916371 w 3535"/>
              <a:gd name="T11" fmla="*/ 767255 h 5800"/>
              <a:gd name="T12" fmla="*/ 926553 w 3535"/>
              <a:gd name="T13" fmla="*/ 672662 h 5800"/>
              <a:gd name="T14" fmla="*/ 927538 w 3535"/>
              <a:gd name="T15" fmla="*/ 635876 h 5800"/>
              <a:gd name="T16" fmla="*/ 926553 w 3535"/>
              <a:gd name="T17" fmla="*/ 582996 h 5800"/>
              <a:gd name="T18" fmla="*/ 921955 w 3535"/>
              <a:gd name="T19" fmla="*/ 531429 h 5800"/>
              <a:gd name="T20" fmla="*/ 914072 w 3535"/>
              <a:gd name="T21" fmla="*/ 481505 h 5800"/>
              <a:gd name="T22" fmla="*/ 903233 w 3535"/>
              <a:gd name="T23" fmla="*/ 433223 h 5800"/>
              <a:gd name="T24" fmla="*/ 889438 w 3535"/>
              <a:gd name="T25" fmla="*/ 387241 h 5800"/>
              <a:gd name="T26" fmla="*/ 873673 w 3535"/>
              <a:gd name="T27" fmla="*/ 342900 h 5800"/>
              <a:gd name="T28" fmla="*/ 855936 w 3535"/>
              <a:gd name="T29" fmla="*/ 301187 h 5800"/>
              <a:gd name="T30" fmla="*/ 836230 w 3535"/>
              <a:gd name="T31" fmla="*/ 261773 h 5800"/>
              <a:gd name="T32" fmla="*/ 808640 w 3535"/>
              <a:gd name="T33" fmla="*/ 212178 h 5800"/>
              <a:gd name="T34" fmla="*/ 763314 w 3535"/>
              <a:gd name="T35" fmla="*/ 146816 h 5800"/>
              <a:gd name="T36" fmla="*/ 717660 w 3535"/>
              <a:gd name="T37" fmla="*/ 92622 h 5800"/>
              <a:gd name="T38" fmla="*/ 673319 w 3535"/>
              <a:gd name="T39" fmla="*/ 50253 h 5800"/>
              <a:gd name="T40" fmla="*/ 632592 w 3535"/>
              <a:gd name="T41" fmla="*/ 20035 h 5800"/>
              <a:gd name="T42" fmla="*/ 608943 w 3535"/>
              <a:gd name="T43" fmla="*/ 7226 h 5800"/>
              <a:gd name="T44" fmla="*/ 593835 w 3535"/>
              <a:gd name="T45" fmla="*/ 1971 h 5800"/>
              <a:gd name="T46" fmla="*/ 580697 w 3535"/>
              <a:gd name="T47" fmla="*/ 0 h 5800"/>
              <a:gd name="T48" fmla="*/ 572486 w 3535"/>
              <a:gd name="T49" fmla="*/ 657 h 5800"/>
              <a:gd name="T50" fmla="*/ 558034 w 3535"/>
              <a:gd name="T51" fmla="*/ 5255 h 5800"/>
              <a:gd name="T52" fmla="*/ 541283 w 3535"/>
              <a:gd name="T53" fmla="*/ 12809 h 5800"/>
              <a:gd name="T54" fmla="*/ 502526 w 3535"/>
              <a:gd name="T55" fmla="*/ 38428 h 5800"/>
              <a:gd name="T56" fmla="*/ 459171 w 3535"/>
              <a:gd name="T57" fmla="*/ 77185 h 5800"/>
              <a:gd name="T58" fmla="*/ 413517 w 3535"/>
              <a:gd name="T59" fmla="*/ 127438 h 5800"/>
              <a:gd name="T60" fmla="*/ 368191 w 3535"/>
              <a:gd name="T61" fmla="*/ 189515 h 5800"/>
              <a:gd name="T62" fmla="*/ 332390 w 3535"/>
              <a:gd name="T63" fmla="*/ 248635 h 5800"/>
              <a:gd name="T64" fmla="*/ 312026 w 3535"/>
              <a:gd name="T65" fmla="*/ 287721 h 5800"/>
              <a:gd name="T66" fmla="*/ 293633 w 3535"/>
              <a:gd name="T67" fmla="*/ 328777 h 5800"/>
              <a:gd name="T68" fmla="*/ 277210 w 3535"/>
              <a:gd name="T69" fmla="*/ 371803 h 5800"/>
              <a:gd name="T70" fmla="*/ 263087 w 3535"/>
              <a:gd name="T71" fmla="*/ 417458 h 5800"/>
              <a:gd name="T72" fmla="*/ 250935 w 3535"/>
              <a:gd name="T73" fmla="*/ 465083 h 5800"/>
              <a:gd name="T74" fmla="*/ 242066 w 3535"/>
              <a:gd name="T75" fmla="*/ 514350 h 5800"/>
              <a:gd name="T76" fmla="*/ 236483 w 3535"/>
              <a:gd name="T77" fmla="*/ 565588 h 5800"/>
              <a:gd name="T78" fmla="*/ 233855 w 3535"/>
              <a:gd name="T79" fmla="*/ 618468 h 5800"/>
              <a:gd name="T80" fmla="*/ 235169 w 3535"/>
              <a:gd name="T81" fmla="*/ 672662 h 5800"/>
              <a:gd name="T82" fmla="*/ 241410 w 3535"/>
              <a:gd name="T83" fmla="*/ 734739 h 5800"/>
              <a:gd name="T84" fmla="*/ 256190 w 3535"/>
              <a:gd name="T85" fmla="*/ 834259 h 5800"/>
              <a:gd name="T86" fmla="*/ 277867 w 3535"/>
              <a:gd name="T87" fmla="*/ 938048 h 5800"/>
              <a:gd name="T88" fmla="*/ 304143 w 3535"/>
              <a:gd name="T89" fmla="*/ 1043152 h 5800"/>
              <a:gd name="T90" fmla="*/ 333047 w 3535"/>
              <a:gd name="T91" fmla="*/ 1146284 h 5800"/>
              <a:gd name="T92" fmla="*/ 132693 w 3535"/>
              <a:gd name="T93" fmla="*/ 1156466 h 5800"/>
              <a:gd name="T94" fmla="*/ 580697 w 3535"/>
              <a:gd name="T95" fmla="*/ 1905000 h 58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535" h="5800">
                <a:moveTo>
                  <a:pt x="2174" y="4724"/>
                </a:moveTo>
                <a:lnTo>
                  <a:pt x="3535" y="5397"/>
                </a:lnTo>
                <a:lnTo>
                  <a:pt x="3133" y="3521"/>
                </a:lnTo>
                <a:lnTo>
                  <a:pt x="2462" y="3691"/>
                </a:lnTo>
                <a:lnTo>
                  <a:pt x="2492" y="3591"/>
                </a:lnTo>
                <a:lnTo>
                  <a:pt x="2523" y="3490"/>
                </a:lnTo>
                <a:lnTo>
                  <a:pt x="2552" y="3385"/>
                </a:lnTo>
                <a:lnTo>
                  <a:pt x="2582" y="3281"/>
                </a:lnTo>
                <a:lnTo>
                  <a:pt x="2611" y="3176"/>
                </a:lnTo>
                <a:lnTo>
                  <a:pt x="2638" y="3069"/>
                </a:lnTo>
                <a:lnTo>
                  <a:pt x="2665" y="2962"/>
                </a:lnTo>
                <a:lnTo>
                  <a:pt x="2691" y="2856"/>
                </a:lnTo>
                <a:lnTo>
                  <a:pt x="2714" y="2749"/>
                </a:lnTo>
                <a:lnTo>
                  <a:pt x="2736" y="2644"/>
                </a:lnTo>
                <a:lnTo>
                  <a:pt x="2757" y="2540"/>
                </a:lnTo>
                <a:lnTo>
                  <a:pt x="2774" y="2437"/>
                </a:lnTo>
                <a:lnTo>
                  <a:pt x="2790" y="2336"/>
                </a:lnTo>
                <a:lnTo>
                  <a:pt x="2802" y="2237"/>
                </a:lnTo>
                <a:lnTo>
                  <a:pt x="2813" y="2141"/>
                </a:lnTo>
                <a:lnTo>
                  <a:pt x="2821" y="2048"/>
                </a:lnTo>
                <a:lnTo>
                  <a:pt x="2823" y="1992"/>
                </a:lnTo>
                <a:lnTo>
                  <a:pt x="2824" y="1936"/>
                </a:lnTo>
                <a:lnTo>
                  <a:pt x="2824" y="1883"/>
                </a:lnTo>
                <a:lnTo>
                  <a:pt x="2823" y="1829"/>
                </a:lnTo>
                <a:lnTo>
                  <a:pt x="2821" y="1775"/>
                </a:lnTo>
                <a:lnTo>
                  <a:pt x="2817" y="1722"/>
                </a:lnTo>
                <a:lnTo>
                  <a:pt x="2813" y="1669"/>
                </a:lnTo>
                <a:lnTo>
                  <a:pt x="2807" y="1618"/>
                </a:lnTo>
                <a:lnTo>
                  <a:pt x="2800" y="1566"/>
                </a:lnTo>
                <a:lnTo>
                  <a:pt x="2791" y="1515"/>
                </a:lnTo>
                <a:lnTo>
                  <a:pt x="2783" y="1466"/>
                </a:lnTo>
                <a:lnTo>
                  <a:pt x="2773" y="1416"/>
                </a:lnTo>
                <a:lnTo>
                  <a:pt x="2762" y="1367"/>
                </a:lnTo>
                <a:lnTo>
                  <a:pt x="2750" y="1319"/>
                </a:lnTo>
                <a:lnTo>
                  <a:pt x="2736" y="1271"/>
                </a:lnTo>
                <a:lnTo>
                  <a:pt x="2723" y="1224"/>
                </a:lnTo>
                <a:lnTo>
                  <a:pt x="2708" y="1179"/>
                </a:lnTo>
                <a:lnTo>
                  <a:pt x="2693" y="1132"/>
                </a:lnTo>
                <a:lnTo>
                  <a:pt x="2677" y="1088"/>
                </a:lnTo>
                <a:lnTo>
                  <a:pt x="2660" y="1044"/>
                </a:lnTo>
                <a:lnTo>
                  <a:pt x="2643" y="1001"/>
                </a:lnTo>
                <a:lnTo>
                  <a:pt x="2625" y="958"/>
                </a:lnTo>
                <a:lnTo>
                  <a:pt x="2606" y="917"/>
                </a:lnTo>
                <a:lnTo>
                  <a:pt x="2587" y="876"/>
                </a:lnTo>
                <a:lnTo>
                  <a:pt x="2567" y="836"/>
                </a:lnTo>
                <a:lnTo>
                  <a:pt x="2546" y="797"/>
                </a:lnTo>
                <a:lnTo>
                  <a:pt x="2525" y="757"/>
                </a:lnTo>
                <a:lnTo>
                  <a:pt x="2505" y="719"/>
                </a:lnTo>
                <a:lnTo>
                  <a:pt x="2462" y="646"/>
                </a:lnTo>
                <a:lnTo>
                  <a:pt x="2416" y="577"/>
                </a:lnTo>
                <a:lnTo>
                  <a:pt x="2371" y="511"/>
                </a:lnTo>
                <a:lnTo>
                  <a:pt x="2324" y="447"/>
                </a:lnTo>
                <a:lnTo>
                  <a:pt x="2278" y="388"/>
                </a:lnTo>
                <a:lnTo>
                  <a:pt x="2231" y="333"/>
                </a:lnTo>
                <a:lnTo>
                  <a:pt x="2185" y="282"/>
                </a:lnTo>
                <a:lnTo>
                  <a:pt x="2139" y="235"/>
                </a:lnTo>
                <a:lnTo>
                  <a:pt x="2094" y="191"/>
                </a:lnTo>
                <a:lnTo>
                  <a:pt x="2050" y="153"/>
                </a:lnTo>
                <a:lnTo>
                  <a:pt x="2007" y="117"/>
                </a:lnTo>
                <a:lnTo>
                  <a:pt x="1965" y="87"/>
                </a:lnTo>
                <a:lnTo>
                  <a:pt x="1926" y="61"/>
                </a:lnTo>
                <a:lnTo>
                  <a:pt x="1889" y="39"/>
                </a:lnTo>
                <a:lnTo>
                  <a:pt x="1871" y="30"/>
                </a:lnTo>
                <a:lnTo>
                  <a:pt x="1854" y="22"/>
                </a:lnTo>
                <a:lnTo>
                  <a:pt x="1838" y="16"/>
                </a:lnTo>
                <a:lnTo>
                  <a:pt x="1823" y="10"/>
                </a:lnTo>
                <a:lnTo>
                  <a:pt x="1808" y="6"/>
                </a:lnTo>
                <a:lnTo>
                  <a:pt x="1794" y="2"/>
                </a:lnTo>
                <a:lnTo>
                  <a:pt x="1780" y="1"/>
                </a:lnTo>
                <a:lnTo>
                  <a:pt x="1768" y="0"/>
                </a:lnTo>
                <a:lnTo>
                  <a:pt x="1757" y="1"/>
                </a:lnTo>
                <a:lnTo>
                  <a:pt x="1743" y="2"/>
                </a:lnTo>
                <a:lnTo>
                  <a:pt x="1729" y="6"/>
                </a:lnTo>
                <a:lnTo>
                  <a:pt x="1714" y="10"/>
                </a:lnTo>
                <a:lnTo>
                  <a:pt x="1699" y="16"/>
                </a:lnTo>
                <a:lnTo>
                  <a:pt x="1682" y="22"/>
                </a:lnTo>
                <a:lnTo>
                  <a:pt x="1666" y="30"/>
                </a:lnTo>
                <a:lnTo>
                  <a:pt x="1648" y="39"/>
                </a:lnTo>
                <a:lnTo>
                  <a:pt x="1611" y="61"/>
                </a:lnTo>
                <a:lnTo>
                  <a:pt x="1572" y="87"/>
                </a:lnTo>
                <a:lnTo>
                  <a:pt x="1530" y="117"/>
                </a:lnTo>
                <a:lnTo>
                  <a:pt x="1487" y="153"/>
                </a:lnTo>
                <a:lnTo>
                  <a:pt x="1443" y="191"/>
                </a:lnTo>
                <a:lnTo>
                  <a:pt x="1398" y="235"/>
                </a:lnTo>
                <a:lnTo>
                  <a:pt x="1352" y="282"/>
                </a:lnTo>
                <a:lnTo>
                  <a:pt x="1306" y="333"/>
                </a:lnTo>
                <a:lnTo>
                  <a:pt x="1259" y="388"/>
                </a:lnTo>
                <a:lnTo>
                  <a:pt x="1213" y="447"/>
                </a:lnTo>
                <a:lnTo>
                  <a:pt x="1166" y="511"/>
                </a:lnTo>
                <a:lnTo>
                  <a:pt x="1121" y="577"/>
                </a:lnTo>
                <a:lnTo>
                  <a:pt x="1075" y="646"/>
                </a:lnTo>
                <a:lnTo>
                  <a:pt x="1032" y="719"/>
                </a:lnTo>
                <a:lnTo>
                  <a:pt x="1012" y="757"/>
                </a:lnTo>
                <a:lnTo>
                  <a:pt x="991" y="797"/>
                </a:lnTo>
                <a:lnTo>
                  <a:pt x="970" y="836"/>
                </a:lnTo>
                <a:lnTo>
                  <a:pt x="950" y="876"/>
                </a:lnTo>
                <a:lnTo>
                  <a:pt x="931" y="917"/>
                </a:lnTo>
                <a:lnTo>
                  <a:pt x="912" y="958"/>
                </a:lnTo>
                <a:lnTo>
                  <a:pt x="894" y="1001"/>
                </a:lnTo>
                <a:lnTo>
                  <a:pt x="877" y="1044"/>
                </a:lnTo>
                <a:lnTo>
                  <a:pt x="860" y="1088"/>
                </a:lnTo>
                <a:lnTo>
                  <a:pt x="844" y="1132"/>
                </a:lnTo>
                <a:lnTo>
                  <a:pt x="829" y="1179"/>
                </a:lnTo>
                <a:lnTo>
                  <a:pt x="814" y="1224"/>
                </a:lnTo>
                <a:lnTo>
                  <a:pt x="801" y="1271"/>
                </a:lnTo>
                <a:lnTo>
                  <a:pt x="787" y="1319"/>
                </a:lnTo>
                <a:lnTo>
                  <a:pt x="775" y="1367"/>
                </a:lnTo>
                <a:lnTo>
                  <a:pt x="764" y="1416"/>
                </a:lnTo>
                <a:lnTo>
                  <a:pt x="754" y="1466"/>
                </a:lnTo>
                <a:lnTo>
                  <a:pt x="746" y="1515"/>
                </a:lnTo>
                <a:lnTo>
                  <a:pt x="737" y="1566"/>
                </a:lnTo>
                <a:lnTo>
                  <a:pt x="730" y="1618"/>
                </a:lnTo>
                <a:lnTo>
                  <a:pt x="723" y="1669"/>
                </a:lnTo>
                <a:lnTo>
                  <a:pt x="720" y="1722"/>
                </a:lnTo>
                <a:lnTo>
                  <a:pt x="716" y="1775"/>
                </a:lnTo>
                <a:lnTo>
                  <a:pt x="714" y="1829"/>
                </a:lnTo>
                <a:lnTo>
                  <a:pt x="712" y="1883"/>
                </a:lnTo>
                <a:lnTo>
                  <a:pt x="712" y="1936"/>
                </a:lnTo>
                <a:lnTo>
                  <a:pt x="714" y="1992"/>
                </a:lnTo>
                <a:lnTo>
                  <a:pt x="716" y="2048"/>
                </a:lnTo>
                <a:lnTo>
                  <a:pt x="723" y="2141"/>
                </a:lnTo>
                <a:lnTo>
                  <a:pt x="735" y="2237"/>
                </a:lnTo>
                <a:lnTo>
                  <a:pt x="747" y="2336"/>
                </a:lnTo>
                <a:lnTo>
                  <a:pt x="763" y="2437"/>
                </a:lnTo>
                <a:lnTo>
                  <a:pt x="780" y="2540"/>
                </a:lnTo>
                <a:lnTo>
                  <a:pt x="801" y="2644"/>
                </a:lnTo>
                <a:lnTo>
                  <a:pt x="823" y="2749"/>
                </a:lnTo>
                <a:lnTo>
                  <a:pt x="846" y="2856"/>
                </a:lnTo>
                <a:lnTo>
                  <a:pt x="872" y="2962"/>
                </a:lnTo>
                <a:lnTo>
                  <a:pt x="899" y="3069"/>
                </a:lnTo>
                <a:lnTo>
                  <a:pt x="926" y="3176"/>
                </a:lnTo>
                <a:lnTo>
                  <a:pt x="955" y="3281"/>
                </a:lnTo>
                <a:lnTo>
                  <a:pt x="985" y="3385"/>
                </a:lnTo>
                <a:lnTo>
                  <a:pt x="1014" y="3490"/>
                </a:lnTo>
                <a:lnTo>
                  <a:pt x="1045" y="3591"/>
                </a:lnTo>
                <a:lnTo>
                  <a:pt x="1075" y="3691"/>
                </a:lnTo>
                <a:lnTo>
                  <a:pt x="404" y="3521"/>
                </a:lnTo>
                <a:lnTo>
                  <a:pt x="0" y="5397"/>
                </a:lnTo>
                <a:lnTo>
                  <a:pt x="1362" y="4724"/>
                </a:lnTo>
                <a:lnTo>
                  <a:pt x="1768" y="5800"/>
                </a:lnTo>
                <a:lnTo>
                  <a:pt x="2174" y="472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5553710" y="1858645"/>
            <a:ext cx="1007745" cy="1007745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 bwMode="auto">
          <a:xfrm>
            <a:off x="5781040" y="2068195"/>
            <a:ext cx="552450" cy="563245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5577840" y="3382010"/>
            <a:ext cx="1007745" cy="1007745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9"/>
            </p:custDataLst>
          </p:nvPr>
        </p:nvSpPr>
        <p:spPr bwMode="auto">
          <a:xfrm flipH="1">
            <a:off x="5904230" y="3688715"/>
            <a:ext cx="355600" cy="39560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bIns="900000" anchor="ctr">
            <a:normAutofit fontScale="25000" lnSpcReduction="20000"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H="1">
            <a:off x="4390390" y="2392680"/>
            <a:ext cx="102235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V="1">
            <a:off x="4390390" y="1971040"/>
            <a:ext cx="0" cy="42164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 flipH="1">
            <a:off x="3399790" y="1971040"/>
            <a:ext cx="99060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4512945" y="5043170"/>
            <a:ext cx="0" cy="36957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H="1">
            <a:off x="3392170" y="5412740"/>
            <a:ext cx="1120775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 rot="10800000">
            <a:off x="7395845" y="3382010"/>
            <a:ext cx="0" cy="492125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9" name="直接连接符 18"/>
          <p:cNvCxnSpPr/>
          <p:nvPr>
            <p:custDataLst>
              <p:tags r:id="rId16"/>
            </p:custDataLst>
          </p:nvPr>
        </p:nvCxnSpPr>
        <p:spPr>
          <a:xfrm rot="10800000" flipH="1">
            <a:off x="7395845" y="3382010"/>
            <a:ext cx="150495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421175" y="2157326"/>
            <a:ext cx="1695219" cy="1044985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 algn="r">
              <a:lnSpc>
                <a:spcPct val="120000"/>
              </a:lnSpc>
            </a:pP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creator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编辑器中进行开发，看着画面搭积木，组件化开发，不会编程也能做游戏</a:t>
            </a:r>
            <a:endParaRPr lang="zh-CN" altLang="en-US" sz="1200" spc="15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>
            <a:off x="1421175" y="1771100"/>
            <a:ext cx="1695219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1F74AD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可视化开发</a:t>
            </a:r>
            <a:endParaRPr lang="zh-CN" altLang="en-US" b="1" spc="300">
              <a:solidFill>
                <a:srgbClr val="1F74AD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1421175" y="5149082"/>
            <a:ext cx="1695219" cy="104498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新建立项、游戏制作、打包上线一条龙服务</a:t>
            </a:r>
            <a:endParaRPr lang="en-US" altLang="zh-CN" sz="1200" spc="150" dirty="0">
              <a:solidFill>
                <a:srgbClr val="000000">
                  <a:lumMod val="65000"/>
                  <a:lumOff val="35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1421175" y="4762856"/>
            <a:ext cx="1695219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3498D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开发一条龙</a:t>
            </a:r>
            <a:endParaRPr lang="zh-CN" altLang="en-US" b="1" spc="300">
              <a:solidFill>
                <a:srgbClr val="3498DB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21"/>
            </p:custDataLst>
          </p:nvPr>
        </p:nvSpPr>
        <p:spPr>
          <a:xfrm>
            <a:off x="9075605" y="3459392"/>
            <a:ext cx="1695216" cy="1044985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优秀的跨平台开发方案，一次编码就能适配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win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IOS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android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Mac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Web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等众多平台</a:t>
            </a:r>
            <a:endParaRPr lang="zh-CN" altLang="en-US" sz="1200" spc="15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9075605" y="3073166"/>
            <a:ext cx="1695216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rgbClr val="69A35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跨平台开发</a:t>
            </a:r>
            <a:endParaRPr lang="zh-CN" altLang="en-US" b="1" spc="300">
              <a:solidFill>
                <a:srgbClr val="69A35B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上箭头 57"/>
          <p:cNvSpPr/>
          <p:nvPr>
            <p:custDataLst>
              <p:tags r:id="rId23"/>
            </p:custDataLst>
          </p:nvPr>
        </p:nvSpPr>
        <p:spPr>
          <a:xfrm rot="14400000">
            <a:off x="5176857" y="4053215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24"/>
            </p:custDataLst>
          </p:nvPr>
        </p:nvSpPr>
        <p:spPr>
          <a:xfrm>
            <a:off x="5891761" y="2920474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25"/>
            </p:custDataLst>
          </p:nvPr>
        </p:nvSpPr>
        <p:spPr>
          <a:xfrm rot="7200000">
            <a:off x="6606665" y="4053215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477385" y="202565"/>
            <a:ext cx="310578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几份概念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1295918" y="1782446"/>
            <a:ext cx="2543409" cy="1676400"/>
            <a:chOff x="1304924" y="3171825"/>
            <a:chExt cx="2647951" cy="1745305"/>
          </a:xfrm>
        </p:grpSpPr>
        <p:cxnSp>
          <p:nvCxnSpPr>
            <p:cNvPr id="57" name="直接连接符 56"/>
            <p:cNvCxnSpPr/>
            <p:nvPr>
              <p:custDataLst>
                <p:tags r:id="rId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59" name="任意多边形 58"/>
            <p:cNvSpPr/>
            <p:nvPr>
              <p:custDataLst>
                <p:tags r:id="rId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导演：场景和切换场景,游戏暂停等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6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>
            <p:custDataLst>
              <p:tags r:id="rId7"/>
            </p:custDataLst>
          </p:nvPr>
        </p:nvGrpSpPr>
        <p:grpSpPr>
          <a:xfrm>
            <a:off x="4764605" y="1782446"/>
            <a:ext cx="2543409" cy="1676400"/>
            <a:chOff x="1304924" y="3171825"/>
            <a:chExt cx="2647951" cy="1745305"/>
          </a:xfrm>
        </p:grpSpPr>
        <p:cxnSp>
          <p:nvCxnSpPr>
            <p:cNvPr id="63" name="直接连接符 62"/>
            <p:cNvCxnSpPr/>
            <p:nvPr>
              <p:custDataLst>
                <p:tags r:id="rId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66" name="任意多边形 65"/>
            <p:cNvSpPr/>
            <p:nvPr>
              <p:custDataLst>
                <p:tags r:id="rId1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节点：所有对象都是节点，是承载组件的容器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11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>
            <p:custDataLst>
              <p:tags r:id="rId12"/>
            </p:custDataLst>
          </p:nvPr>
        </p:nvGrpSpPr>
        <p:grpSpPr>
          <a:xfrm>
            <a:off x="1295918" y="3744596"/>
            <a:ext cx="2543409" cy="1676400"/>
            <a:chOff x="1304924" y="3171825"/>
            <a:chExt cx="2647951" cy="1745305"/>
          </a:xfrm>
        </p:grpSpPr>
        <p:cxnSp>
          <p:nvCxnSpPr>
            <p:cNvPr id="69" name="直接连接符 68"/>
            <p:cNvCxnSpPr/>
            <p:nvPr>
              <p:custDataLst>
                <p:tags r:id="rId1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70" name="直接连接符 69"/>
            <p:cNvCxnSpPr/>
            <p:nvPr>
              <p:custDataLst>
                <p:tags r:id="rId1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71" name="任意多边形 70"/>
            <p:cNvSpPr/>
            <p:nvPr>
              <p:custDataLst>
                <p:tags r:id="rId1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预制：预先制作好的对象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16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grpSp>
        <p:nvGrpSpPr>
          <p:cNvPr id="81" name="组合 80"/>
          <p:cNvGrpSpPr/>
          <p:nvPr>
            <p:custDataLst>
              <p:tags r:id="rId17"/>
            </p:custDataLst>
          </p:nvPr>
        </p:nvGrpSpPr>
        <p:grpSpPr>
          <a:xfrm>
            <a:off x="4764605" y="3744596"/>
            <a:ext cx="2543409" cy="1676400"/>
            <a:chOff x="1304924" y="3171825"/>
            <a:chExt cx="2647951" cy="1745305"/>
          </a:xfrm>
        </p:grpSpPr>
        <p:cxnSp>
          <p:nvCxnSpPr>
            <p:cNvPr id="86" name="直接连接符 85"/>
            <p:cNvCxnSpPr/>
            <p:nvPr>
              <p:custDataLst>
                <p:tags r:id="rId1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91" name="直接连接符 90"/>
            <p:cNvCxnSpPr/>
            <p:nvPr>
              <p:custDataLst>
                <p:tags r:id="rId1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92" name="任意多边形 91"/>
            <p:cNvSpPr/>
            <p:nvPr>
              <p:custDataLst>
                <p:tags r:id="rId2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层级：影响节点渲染顺序，且影响点击事件的调度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21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E</a:t>
              </a:r>
              <a:endParaRPr lang="zh-CN" altLang="en-US" dirty="0"/>
            </a:p>
          </p:txBody>
        </p:sp>
      </p:grpSp>
      <p:grpSp>
        <p:nvGrpSpPr>
          <p:cNvPr id="94" name="组合 93"/>
          <p:cNvGrpSpPr/>
          <p:nvPr>
            <p:custDataLst>
              <p:tags r:id="rId22"/>
            </p:custDataLst>
          </p:nvPr>
        </p:nvGrpSpPr>
        <p:grpSpPr>
          <a:xfrm>
            <a:off x="8233293" y="1782446"/>
            <a:ext cx="2543409" cy="1676400"/>
            <a:chOff x="1304924" y="3171825"/>
            <a:chExt cx="2647951" cy="1745305"/>
          </a:xfrm>
        </p:grpSpPr>
        <p:cxnSp>
          <p:nvCxnSpPr>
            <p:cNvPr id="95" name="直接连接符 94"/>
            <p:cNvCxnSpPr/>
            <p:nvPr>
              <p:custDataLst>
                <p:tags r:id="rId2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2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97" name="任意多边形 96"/>
            <p:cNvSpPr/>
            <p:nvPr>
              <p:custDataLst>
                <p:tags r:id="rId2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组件：挂载在节点上，赋予其相对应的功能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6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C</a:t>
              </a:r>
              <a:endParaRPr lang="zh-CN" altLang="en-US" dirty="0"/>
            </a:p>
          </p:txBody>
        </p:sp>
      </p:grpSp>
      <p:grpSp>
        <p:nvGrpSpPr>
          <p:cNvPr id="99" name="组合 98"/>
          <p:cNvGrpSpPr/>
          <p:nvPr>
            <p:custDataLst>
              <p:tags r:id="rId27"/>
            </p:custDataLst>
          </p:nvPr>
        </p:nvGrpSpPr>
        <p:grpSpPr>
          <a:xfrm>
            <a:off x="8233293" y="3744596"/>
            <a:ext cx="2543409" cy="1676400"/>
            <a:chOff x="1304924" y="3171825"/>
            <a:chExt cx="2647951" cy="1745305"/>
          </a:xfrm>
        </p:grpSpPr>
        <p:cxnSp>
          <p:nvCxnSpPr>
            <p:cNvPr id="100" name="直接连接符 99"/>
            <p:cNvCxnSpPr/>
            <p:nvPr>
              <p:custDataLst>
                <p:tags r:id="rId2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101" name="直接连接符 100"/>
            <p:cNvCxnSpPr/>
            <p:nvPr>
              <p:custDataLst>
                <p:tags r:id="rId2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102" name="任意多边形 101"/>
            <p:cNvSpPr/>
            <p:nvPr>
              <p:custDataLst>
                <p:tags r:id="rId3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消息事件：鼠标点击、键盘按键、自定义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31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</p:grpSp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导演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3815" y="1280160"/>
            <a:ext cx="9579610" cy="4769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游戏就像一部电影，只是多了一些输入操作。。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导演就是负责整个游戏（电影）调度的家伙。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它说开始拍摄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游戏场景，则游戏载入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场景，摄像机就对准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场景，把相关的画面输送到我们的显示屏上。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它说暂停拍摄，则大家都休息，摄像机都休息了，我们的显示屏上肯定也不会有新的画面播放。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它说主角受到攻击要作出挨揍的表情（脚本控制），以及播放打在身上的音效，则我们显示屏看到主角被打的时候还能听到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Duang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的一声。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1845" y="1414780"/>
            <a:ext cx="35687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导演就是爸爸！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i*1_1"/>
  <p:tag name="KSO_WM_UNIT_LAYERLEVEL" val="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INE_FORE_SCHEMECOLOR_INDEX" val="5"/>
  <p:tag name="KSO_WM_UNIT_LINE_FILL_TYPE" val="2"/>
  <p:tag name="KSO_WM_UNIT_DIAGRAM_SCHEMECOLOR_ID" val="3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46"/>
  <p:tag name="KSO_WM_TEMPLATE_CATEGORY" val="diagram"/>
  <p:tag name="KSO_WM_TEMPLATE_INDEX" val="710"/>
  <p:tag name="KSO_WM_UNIT_INDEX" val="46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6"/>
  <p:tag name="KSO_WM_UNIT_ID" val="diagram710_6*l_i*1_16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7"/>
  <p:tag name="KSO_WM_UNIT_ID" val="diagram710_6*l_i*1_17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6_1"/>
  <p:tag name="KSO_WM_UNIT_ID" val="diagram710_6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8"/>
  <p:tag name="KSO_WM_UNIT_ID" val="diagram710_6*l_i*1_18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ITEM_CNT" val="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199370_1*m_h_i*1_3_4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0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70_1*m_h_i*1_2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0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70_1*m_h_i*1_4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0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9370_1*m_h_i*1_5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1_1"/>
  <p:tag name="KSO_WM_UNIT_FILL_FORE_SCHEMECOLOR_INDEX" val="5"/>
  <p:tag name="KSO_WM_UNIT_FILL_TYPE" val="1"/>
  <p:tag name="KSO_WM_UNIT_TEXT_FILL_FORE_SCHEMECOLOR_INDEX" val="5"/>
  <p:tag name="KSO_WM_UNIT_TEXT_FILL_TYPE" val="1"/>
  <p:tag name="KSO_WM_UNIT_DIAGRAM_SCHEMECOLOR_ID" val="3"/>
</p:tagLst>
</file>

<file path=ppt/tags/tag11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70_1*m_h_i*1_3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70_1*m_h_i*1_1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70_1*m_h_i*1_1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3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370_1*m_h_f*1_1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就合作开展业务与XX公司签署排他合作协议，明确双方工作分工以及各自的权利和义务。"/>
  <p:tag name="KSO_WM_UNIT_VALUE" val="39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9370_1*m_i*1_1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15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1"/>
  <p:tag name="KSO_WM_UNIT_ID" val="diagram20199370_1*m_f*1_1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签署合作协议"/>
  <p:tag name="KSO_WM_UNIT_VALUE" val="6"/>
  <p:tag name="KSO_WM_UNIT_TEXT_FILL_FORE_SCHEMECOLOR_INDEX" val="6"/>
  <p:tag name="KSO_WM_UNIT_TEXT_FILL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70_1*m_i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99370_1*m_i*1_3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FILL_FORE_SCHEMECOLOR_INDEX" val="6"/>
  <p:tag name="KSO_WM_UNIT_FILL_TYPE" val="1"/>
  <p:tag name="KSO_WM_UNIT_LINE_FORE_SCHEMECOLOR_INDEX" val="6"/>
  <p:tag name="KSO_WM_UNIT_LINE_FILL_TYPE" val="2"/>
</p:tagLst>
</file>

<file path=ppt/tags/tag118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2"/>
  <p:tag name="KSO_WM_UNIT_ID" val="diagram20199370_1*m_f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全面推进各项商用准备工作"/>
  <p:tag name="KSO_WM_UNIT_VALUE" val="13"/>
  <p:tag name="KSO_WM_UNIT_TEXT_FILL_FORE_SCHEMECOLOR_INDEX" val="6"/>
  <p:tag name="KSO_WM_UNIT_TEXT_FILL_TYPE" val="1"/>
</p:tagLst>
</file>

<file path=ppt/tags/tag11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70_1*m_h_i*1_1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2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70_1*m_h_i*1_2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70_1*m_h_i*1_2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370_1*m_h_i*1_3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9370_1*m_h_i*1_3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4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370_1*m_h_f*1_2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完成系统建设，具备统联调条件完成系统改造和网关升级工作确定终端和界面规范"/>
  <p:tag name="KSO_WM_UNIT_VALUE" val="39"/>
</p:tagLst>
</file>

<file path=ppt/tags/tag125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370_1*m_h_f*1_3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确定业务支持的技术方案，完成开发和测试，具备了供货的条件"/>
  <p:tag name="KSO_WM_UNIT_VALUE" val="39"/>
</p:tagLst>
</file>

<file path=ppt/tags/tag126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70_1*m_h_f*1_4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业务名称确定为“XXX”，确定了业务标识设计，10月初结合60周年国庆重大事件开展。"/>
  <p:tag name="KSO_WM_UNIT_VALUE" val="39"/>
</p:tagLst>
</file>

<file path=ppt/tags/tag12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370_1*m_h_i*1_4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370_1*m_h_i*1_4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9370_1*m_h_i*1_5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3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199370_1*m_h_i*1_5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31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9370_1*m_h_f*1_5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完成业务管理办法和相关客服规范制定工作。"/>
  <p:tag name="KSO_WM_UNIT_VALUE" val="39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199370_1*m_h_i*1_5_4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</p:tagLst>
</file>

<file path=ppt/tags/tag133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2"/>
  <p:tag name="KSO_WM_UNIT_ID" val="diagram20199370_1*m_f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全面推进各项商用准备工作"/>
  <p:tag name="KSO_WM_UNIT_VALUE" val="13"/>
  <p:tag name="KSO_WM_UNIT_TEXT_FILL_FORE_SCHEMECOLOR_INDEX" val="6"/>
  <p:tag name="KSO_WM_UNIT_TEXT_FILL_TYPE" val="1"/>
</p:tagLst>
</file>

<file path=ppt/tags/tag134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98904_5*q_h_a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13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8904_5*q_h_i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3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98904_5*q_h_i*1_2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3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98904_5*q_h_i*1_3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3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8904_5*q_h_i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3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2"/>
  <p:tag name="KSO_WM_UNIT_ID" val="diagram20198904_5*q_h_i*1_6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269_1*i*1"/>
  <p:tag name="KSO_WM_TEMPLATE_CATEGORY" val="diagram"/>
  <p:tag name="KSO_WM_TEMPLATE_INDEX" val="20200269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198904_5*q_h_f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6_1"/>
  <p:tag name="KSO_WM_UNIT_ID" val="diagram20198904_5*q_h_a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</p:tagLst>
</file>

<file path=ppt/tags/tag142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6_1"/>
  <p:tag name="KSO_WM_UNIT_ID" val="diagram20198904_5*q_h_f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98904_5*q_h_a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144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198904_5*q_h_f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98904_5*q_h_a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146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198904_5*q_h_f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6"/>
  <p:tag name="KSO_WM_UNIT_ID" val="diagram20198904_5*q_h_i*1_1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4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8904_5*q_h_i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4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8"/>
  <p:tag name="KSO_WM_UNIT_ID" val="diagram20198904_5*q_h_i*1_4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269_1*l_i*1_1"/>
  <p:tag name="KSO_WM_TEMPLATE_CATEGORY" val="diagram"/>
  <p:tag name="KSO_WM_TEMPLATE_INDEX" val="202002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FILL_FORE_SCHEMECOLOR_INDEX" val="15"/>
  <p:tag name="KSO_WM_UNIT_FILL_TYPE" val="1"/>
</p:tagLst>
</file>

<file path=ppt/tags/tag150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diagram20198904_5*q_h_a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151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diagram20198904_5*q_h_f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98904_5*q_h_i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5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198904_5*q_h_i*1_1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198904_5*q_h_i*1_2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4"/>
  <p:tag name="KSO_WM_UNIT_ID" val="diagram20198904_5*q_h_i*1_6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1"/>
  <p:tag name="KSO_WM_UNIT_ID" val="diagram20198904_5*q_h_i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5"/>
  <p:tag name="KSO_WM_UNIT_ID" val="diagram20198904_5*q_h_i*1_3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5"/>
  <p:tag name="KSO_WM_UNIT_ID" val="diagram20198904_5*q_h_i*1_4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5"/>
  <p:tag name="KSO_WM_UNIT_ID" val="diagram20198904_5*q_h_i*1_1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1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7"/>
  <p:tag name="KSO_WM_UNIT_ID" val="diagram20198904_5*q_h_i*1_4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198904_5*q_h_i*1_3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198904_5*q_h_i*1_2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198904_5*q_h_i*1_4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7"/>
  <p:tag name="KSO_WM_UNIT_ID" val="diagram20198904_5*q_h_i*1_3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6"/>
  <p:tag name="KSO_WM_UNIT_ID" val="diagram20198904_5*q_h_i*1_2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198904_5*q_h_i*1_1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2"/>
  <p:tag name="KSO_WM_UNIT_ID" val="diagram20198904_5*q_h_i*1_5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1"/>
  <p:tag name="KSO_WM_UNIT_ID" val="diagram20198904_5*q_h_i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5"/>
  <p:tag name="KSO_WM_UNIT_ID" val="diagram20198904_5*q_h_i*1_6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2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2_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3"/>
  <p:tag name="KSO_WM_UNIT_ID" val="diagram20198904_5*q_h_i*1_4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7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8"/>
  <p:tag name="KSO_WM_UNIT_ID" val="diagram20198904_5*q_h_i*1_2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7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8"/>
  <p:tag name="KSO_WM_UNIT_ID" val="diagram20198904_5*q_h_i*1_3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7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4"/>
  <p:tag name="KSO_WM_UNIT_ID" val="diagram20198904_5*q_h_i*1_4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7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7"/>
  <p:tag name="KSO_WM_UNIT_ID" val="diagram20198904_5*q_h_i*1_5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7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3"/>
  <p:tag name="KSO_WM_UNIT_ID" val="diagram20198904_5*q_h_i*1_6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7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198904_5*q_h_i*1_3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7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9"/>
  <p:tag name="KSO_WM_UNIT_ID" val="diagram20198904_5*q_h_i*1_4_9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7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7"/>
  <p:tag name="KSO_WM_UNIT_ID" val="diagram20198904_5*q_h_i*1_1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7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7"/>
  <p:tag name="KSO_WM_UNIT_ID" val="diagram20198904_5*q_h_i*1_2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3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3_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5"/>
  <p:tag name="KSO_WM_UNIT_ID" val="diagram20198904_5*q_h_i*1_5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8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8"/>
  <p:tag name="KSO_WM_UNIT_ID" val="diagram20198904_5*q_h_i*1_6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8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6"/>
  <p:tag name="KSO_WM_UNIT_ID" val="diagram20198904_5*q_h_i*1_5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83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5_1"/>
  <p:tag name="KSO_WM_UNIT_ID" val="diagram20198904_5*q_h_a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184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5_1"/>
  <p:tag name="KSO_WM_UNIT_ID" val="diagram20198904_5*q_h_f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3"/>
  <p:tag name="KSO_WM_UNIT_ID" val="diagram20198904_5*q_h_i*1_5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6"/>
  <p:tag name="KSO_WM_UNIT_ID" val="diagram20198904_5*q_h_i*1_6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98904_5*q_i*1_1"/>
  <p:tag name="KSO_WM_TEMPLATE_CATEGORY" val="diagram"/>
  <p:tag name="KSO_WM_TEMPLATE_INDEX" val="20198904"/>
  <p:tag name="KSO_WM_UNIT_LAYERLEVEL" val="1_1"/>
  <p:tag name="KSO_WM_TAG_VERSION" val="1.0"/>
  <p:tag name="KSO_WM_BEAUTIFY_FLAG" val="#wm#"/>
  <p:tag name="KSO_WM_UNIT_FILL_FORE_SCHEMECOLOR_INDEX" val="15"/>
  <p:tag name="KSO_WM_UNIT_FILL_TYPE" val="1"/>
</p:tagLst>
</file>

<file path=ppt/tags/tag188.xml><?xml version="1.0" encoding="utf-8"?>
<p:tagLst xmlns:p="http://schemas.openxmlformats.org/presentationml/2006/main">
  <p:tag name="KSO_WM_UNIT_DIAGRAM_MODELTYPE" val="numdgm"/>
  <p:tag name="KSO_WM_UNIT_RELATE_UNITID" val="layout_q1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g"/>
  <p:tag name="KSO_WM_UNIT_INDEX" val="1_1"/>
  <p:tag name="KSO_WM_UNIT_ID" val="diagram20198904_5*q_g*1_1"/>
  <p:tag name="KSO_WM_TEMPLATE_CATEGORY" val="diagram"/>
  <p:tag name="KSO_WM_TEMPLATE_INDEX" val="20198904"/>
  <p:tag name="KSO_WM_UNIT_LAYERLEVEL" val="1_1"/>
  <p:tag name="KSO_WM_TAG_VERSION" val="1.0"/>
  <p:tag name="KSO_WM_BEAUTIFY_FLAG" val="#wm#"/>
  <p:tag name="KSO_WM_UNIT_PRESET_TEXT" val="绩效&#13;循环管理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98904_5*q_h_i*1_1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4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4_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7"/>
  <p:tag name="KSO_WM_UNIT_ID" val="diagram20198904_5*q_h_i*1_6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198904_5*q_h_i*1_2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4"/>
  <p:tag name="KSO_WM_UNIT_ID" val="diagram20198904_5*q_h_i*1_5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6"/>
  <p:tag name="KSO_WM_UNIT_ID" val="diagram20198904_5*q_h_i*1_3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6"/>
  <p:tag name="KSO_WM_UNIT_ID" val="diagram20198904_5*q_h_i*1_4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8"/>
  <p:tag name="KSO_WM_UNIT_ID" val="diagram20198904_5*q_h_i*1_5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"/>
  <p:tag name="KSO_WM_TEMPLATE_CATEGORY" val="diagram"/>
  <p:tag name="KSO_WM_TEMPLATE_INDEX" val="632"/>
  <p:tag name="KSO_WM_UNIT_INDEX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"/>
  <p:tag name="KSO_WM_UNIT_ID" val="diagram632_1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1_1"/>
  <p:tag name="KSO_WM_UNIT_ID" val="diagram632_1*l_h_f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1_1"/>
  <p:tag name="KSO_WM_UNIT_ID" val="diagram632_1*l_h_a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2"/>
  <p:tag name="KSO_WM_UNIT_ID" val="diagram632_1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0"/>
  <p:tag name="KSO_WM_TEMPLATE_CATEGORY" val="diagram"/>
  <p:tag name="KSO_WM_TEMPLATE_INDEX" val="632"/>
  <p:tag name="KSO_WM_UNIT_INDEX" val="1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3"/>
  <p:tag name="KSO_WM_UNIT_ID" val="diagram632_1*l_i*1_3"/>
  <p:tag name="KSO_WM_UNIT_CLEAR" val="1"/>
  <p:tag name="KSO_WM_UNIT_LAYERLEVEL" val="1_1"/>
  <p:tag name="KSO_WM_DIAGRAM_GROUP_CODE" val="l1-1"/>
  <p:tag name="KSO_WM_UNIT_TEXT_FILL_FORE_SCHEMECOLOR_INDEX" val="7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3_1"/>
  <p:tag name="KSO_WM_UNIT_ID" val="diagram632_1*l_h_f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3_1"/>
  <p:tag name="KSO_WM_UNIT_ID" val="diagram632_1*l_h_a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7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4"/>
  <p:tag name="KSO_WM_UNIT_ID" val="diagram632_1*l_i*1_4"/>
  <p:tag name="KSO_WM_UNIT_CLEAR" val="1"/>
  <p:tag name="KSO_WM_UNIT_LAYERLEVEL" val="1_1"/>
  <p:tag name="KSO_WM_DIAGRAM_GROUP_CODE" val="l1-1"/>
  <p:tag name="KSO_WM_UNIT_FILL_FORE_SCHEMECOLOR_INDEX" val="7"/>
  <p:tag name="KSO_WM_UNI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3_1"/>
  <p:tag name="KSO_WM_UNIT_FILL_FORE_SCHEMECOLOR_INDEX" val="7"/>
  <p:tag name="KSO_WM_UNIT_FILL_TYPE" val="1"/>
  <p:tag name="KSO_WM_UNIT_TEXT_FILL_FORE_SCHEMECOLOR_INDEX" val="7"/>
  <p:tag name="KSO_WM_UNIT_TEXT_FILL_TYPE" val="1"/>
  <p:tag name="KSO_WM_UNIT_DIAGRAM_SCHEMECOLOR_ID" val="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9"/>
  <p:tag name="KSO_WM_TEMPLATE_CATEGORY" val="diagram"/>
  <p:tag name="KSO_WM_TEMPLATE_INDEX" val="632"/>
  <p:tag name="KSO_WM_UNIT_INDEX" val="19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5"/>
  <p:tag name="KSO_WM_UNIT_ID" val="diagram632_1*l_i*1_5"/>
  <p:tag name="KSO_WM_UNIT_CLEAR" val="1"/>
  <p:tag name="KSO_WM_UNIT_LAYERLEVEL" val="1_1"/>
  <p:tag name="KSO_WM_DIAGRAM_GROUP_CODE" val="l1-1"/>
  <p:tag name="KSO_WM_UNIT_TEXT_FILL_FORE_SCHEMECOLOR_INDEX" val="6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2_1"/>
  <p:tag name="KSO_WM_UNIT_ID" val="diagram632_1*l_h_f*1_2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2_1"/>
  <p:tag name="KSO_WM_UNIT_ID" val="diagram632_1*l_h_a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6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6"/>
  <p:tag name="KSO_WM_UNIT_ID" val="diagram632_1*l_i*1_6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28"/>
  <p:tag name="KSO_WM_TEMPLATE_CATEGORY" val="diagram"/>
  <p:tag name="KSO_WM_TEMPLATE_INDEX" val="632"/>
  <p:tag name="KSO_WM_UNIT_INDEX" val="28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7"/>
  <p:tag name="KSO_WM_UNIT_ID" val="diagram632_1*l_i*1_7"/>
  <p:tag name="KSO_WM_UNIT_CLEAR" val="1"/>
  <p:tag name="KSO_WM_UNIT_LAYERLEVEL" val="1_1"/>
  <p:tag name="KSO_WM_DIAGRAM_GROUP_CODE" val="l1-1"/>
  <p:tag name="KSO_WM_UNIT_TEXT_FILL_FORE_SCHEMECOLOR_INDEX" val="8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4_1"/>
  <p:tag name="KSO_WM_UNIT_ID" val="diagram632_1*l_h_f*1_4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8"/>
  <p:tag name="KSO_WM_UNIT_ID" val="diagram632_1*l_i*1_8"/>
  <p:tag name="KSO_WM_UNIT_CLEAR" val="1"/>
  <p:tag name="KSO_WM_UNIT_LAYERLEVEL" val="1_1"/>
  <p:tag name="KSO_WM_DIAGRAM_GROUP_CODE" val="l1-1"/>
  <p:tag name="KSO_WM_UNIT_FILL_FORE_SCHEMECOLOR_INDEX" val="8"/>
  <p:tag name="KSO_WM_UNIT_FILL_TYPE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4_1"/>
  <p:tag name="KSO_WM_UNIT_ID" val="diagram632_1*l_h_a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8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37"/>
  <p:tag name="KSO_WM_TEMPLATE_CATEGORY" val="diagram"/>
  <p:tag name="KSO_WM_TEMPLATE_INDEX" val="632"/>
  <p:tag name="KSO_WM_UNIT_INDEX" val="37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9"/>
  <p:tag name="KSO_WM_UNIT_ID" val="diagram632_1*l_i*1_9"/>
  <p:tag name="KSO_WM_UNIT_CLEAR" val="1"/>
  <p:tag name="KSO_WM_UNIT_LAYERLEVEL" val="1_1"/>
  <p:tag name="KSO_WM_DIAGRAM_GROUP_CODE" val="l1-1"/>
  <p:tag name="KSO_WM_UNIT_TEXT_FILL_FORE_SCHEMECOLOR_INDEX" val="9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5_1"/>
  <p:tag name="KSO_WM_UNIT_ID" val="diagram632_1*l_h_f*1_5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0"/>
  <p:tag name="KSO_WM_UNIT_ID" val="diagram632_1*l_i*1_10"/>
  <p:tag name="KSO_WM_UNIT_CLEAR" val="1"/>
  <p:tag name="KSO_WM_UNIT_LAYERLEVEL" val="1_1"/>
  <p:tag name="KSO_WM_DIAGRAM_GROUP_CODE" val="l1-1"/>
  <p:tag name="KSO_WM_UNIT_FILL_FORE_SCHEMECOLOR_INDEX" val="9"/>
  <p:tag name="KSO_WM_UNIT_FILL_TYPE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5_1"/>
  <p:tag name="KSO_WM_UNIT_ID" val="diagram632_1*l_h_a*1_5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9"/>
  <p:tag name="KSO_WM_UNIT_TEXT_FILL_TYPE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46"/>
  <p:tag name="KSO_WM_TEMPLATE_CATEGORY" val="diagram"/>
  <p:tag name="KSO_WM_TEMPLATE_INDEX" val="632"/>
  <p:tag name="KSO_WM_UNIT_INDEX" val="46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1"/>
  <p:tag name="KSO_WM_UNIT_ID" val="diagram632_1*l_i*1_11"/>
  <p:tag name="KSO_WM_UNIT_CLEAR" val="1"/>
  <p:tag name="KSO_WM_UNIT_LAYERLEVEL" val="1_1"/>
  <p:tag name="KSO_WM_DIAGRAM_GROUP_CODE" val="l1-1"/>
  <p:tag name="KSO_WM_UNIT_TEXT_FILL_FORE_SCHEMECOLOR_INDEX" val="10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6_1"/>
  <p:tag name="KSO_WM_UNIT_ID" val="diagram632_1*l_h_f*1_6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2"/>
  <p:tag name="KSO_WM_UNIT_ID" val="diagram632_1*l_i*1_12"/>
  <p:tag name="KSO_WM_UNIT_CLEAR" val="1"/>
  <p:tag name="KSO_WM_UNIT_LAYERLEVEL" val="1_1"/>
  <p:tag name="KSO_WM_DIAGRAM_GROUP_CODE" val="l1-1"/>
  <p:tag name="KSO_WM_UNIT_FILL_FORE_SCHEMECOLOR_INDEX" val="10"/>
  <p:tag name="KSO_WM_UNIT_FILL_TYPE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6_1"/>
  <p:tag name="KSO_WM_UNIT_ID" val="diagram632_1*l_h_a*1_6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10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50.xml><?xml version="1.0" encoding="utf-8"?>
<p:tagLst xmlns:p="http://schemas.openxmlformats.org/presentationml/2006/main">
  <p:tag name="KSO_WM_SLIDE_MODEL_TYPE" val="dynamicNum"/>
</p:tagLst>
</file>

<file path=ppt/tags/tag5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1"/>
  <p:tag name="KSO_WM_UNIT_ID" val="diagram783_2*q_h_i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2_1"/>
  <p:tag name="KSO_WM_UNIT_ID" val="diagram783_2*q_h_x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2*117"/>
  <p:tag name="KSO_WM_UNIT_FILL_FORE_SCHEMECOLOR_INDEX" val="14"/>
  <p:tag name="KSO_WM_UNI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4"/>
  <p:tag name="KSO_WM_UNIT_ID" val="diagram783_2*q_h_i*1_3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3_1"/>
  <p:tag name="KSO_WM_UNIT_ID" val="diagram783_2*q_h_x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67*102"/>
  <p:tag name="KSO_WM_UNIT_FILL_FORE_SCHEMECOLOR_INDEX" val="14"/>
  <p:tag name="KSO_WM_UNI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4"/>
  <p:tag name="KSO_WM_UNIT_ID" val="diagram783_2*q_h_i*1_1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1_1"/>
  <p:tag name="KSO_WM_UNIT_ID" val="diagram783_2*q_h_x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6*153"/>
  <p:tag name="KSO_WM_UNIT_FILL_FORE_SCHEMECOLOR_INDEX" val="14"/>
  <p:tag name="KSO_WM_UNI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i"/>
  <p:tag name="KSO_WM_UNIT_INDEX" val="1_1"/>
  <p:tag name="KSO_WM_UNIT_ID" val="diagram783_2*q_i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x"/>
  <p:tag name="KSO_WM_UNIT_INDEX" val="1_1"/>
  <p:tag name="KSO_WM_UNIT_ID" val="diagram783_2*q_x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10*99"/>
  <p:tag name="KSO_WM_UNIT_FILL_FORE_SCHEMECOLOR_INDEX" val="14"/>
  <p:tag name="KSO_WM_UNI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6"/>
  <p:tag name="KSO_WM_UNIT_ID" val="diagram783_2*q_h_i*1_1_6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6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1"/>
  <p:tag name="KSO_WM_UNIT_ID" val="diagram783_2*q_h_i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2"/>
  <p:tag name="KSO_WM_UNIT_ID" val="diagram783_2*q_h_i*1_1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1"/>
  <p:tag name="KSO_WM_UNIT_ID" val="diagram783_2*q_h_i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2"/>
  <p:tag name="KSO_WM_UNIT_ID" val="diagram783_2*q_h_i*1_3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2"/>
  <p:tag name="KSO_WM_UNIT_ID" val="diagram783_2*q_h_i*1_2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3"/>
  <p:tag name="KSO_WM_UNIT_ID" val="diagram783_2*q_h_i*1_2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1_1"/>
  <p:tag name="KSO_WM_UNIT_ID" val="diagram783_2*q_h_f*1_1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1_1"/>
  <p:tag name="KSO_WM_UNIT_ID" val="diagram783_2*q_h_a*1_1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3_1"/>
  <p:tag name="KSO_WM_UNIT_ID" val="diagram783_2*q_h_f*1_3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3_1"/>
  <p:tag name="KSO_WM_UNIT_ID" val="diagram783_2*q_h_a*1_3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2_1"/>
  <p:tag name="KSO_WM_UNIT_FILL_FORE_SCHEMECOLOR_INDEX" val="6"/>
  <p:tag name="KSO_WM_UNIT_FILL_TYPE" val="1"/>
  <p:tag name="KSO_WM_UNIT_TEXT_FILL_FORE_SCHEMECOLOR_INDEX" val="6"/>
  <p:tag name="KSO_WM_UNIT_TEXT_FILL_TYPE" val="1"/>
  <p:tag name="KSO_WM_UNIT_DIAGRAM_SCHEMECOLOR_ID" val="3"/>
</p:tagLst>
</file>

<file path=ppt/tags/tag7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2_1"/>
  <p:tag name="KSO_WM_UNIT_ID" val="diagram783_2*q_h_f*1_2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2_1"/>
  <p:tag name="KSO_WM_UNIT_ID" val="diagram783_2*q_h_a*1_2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8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3"/>
  <p:tag name="KSO_WM_UNIT_ID" val="diagram783_2*q_h_i*1_1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4"/>
  <p:tag name="KSO_WM_UNIT_ID" val="diagram783_2*q_h_i*1_2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"/>
  <p:tag name="KSO_WM_TEMPLATE_CATEGORY" val="diagram"/>
  <p:tag name="KSO_WM_TEMPLATE_INDEX" val="710"/>
  <p:tag name="KSO_WM_UNIT_INDEX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"/>
  <p:tag name="KSO_WM_UNIT_ID" val="diagram710_6*l_i*1_1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2"/>
  <p:tag name="KSO_WM_UNIT_ID" val="diagram710_6*l_i*1_2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1_1"/>
  <p:tag name="KSO_WM_UNIT_ID" val="diagram710_6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3"/>
  <p:tag name="KSO_WM_UNIT_ID" val="diagram710_6*l_i*1_3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0"/>
  <p:tag name="KSO_WM_TEMPLATE_CATEGORY" val="diagram"/>
  <p:tag name="KSO_WM_TEMPLATE_INDEX" val="710"/>
  <p:tag name="KSO_WM_UNIT_INDEX" val="10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4"/>
  <p:tag name="KSO_WM_UNIT_ID" val="diagram710_6*l_i*1_4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5"/>
  <p:tag name="KSO_WM_UNIT_ID" val="diagram710_6*l_i*1_5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2_1"/>
  <p:tag name="KSO_WM_UNIT_ID" val="diagram710_6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6"/>
  <p:tag name="KSO_WM_UNIT_ID" val="diagram710_6*l_i*1_6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9"/>
  <p:tag name="KSO_WM_TEMPLATE_CATEGORY" val="diagram"/>
  <p:tag name="KSO_WM_TEMPLATE_INDEX" val="710"/>
  <p:tag name="KSO_WM_UNIT_INDEX" val="19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7"/>
  <p:tag name="KSO_WM_UNIT_ID" val="diagram710_6*l_i*1_7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8"/>
  <p:tag name="KSO_WM_UNIT_ID" val="diagram710_6*l_i*1_8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4_1"/>
  <p:tag name="KSO_WM_UNIT_ID" val="diagram710_6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9"/>
  <p:tag name="KSO_WM_UNIT_ID" val="diagram710_6*l_i*1_9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28"/>
  <p:tag name="KSO_WM_TEMPLATE_CATEGORY" val="diagram"/>
  <p:tag name="KSO_WM_TEMPLATE_INDEX" val="710"/>
  <p:tag name="KSO_WM_UNIT_INDEX" val="28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0"/>
  <p:tag name="KSO_WM_UNIT_ID" val="diagram710_6*l_i*1_10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1"/>
  <p:tag name="KSO_WM_UNIT_ID" val="diagram710_6*l_i*1_11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5_1"/>
  <p:tag name="KSO_WM_UNIT_ID" val="diagram710_6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2"/>
  <p:tag name="KSO_WM_UNIT_ID" val="diagram710_6*l_i*1_12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37"/>
  <p:tag name="KSO_WM_TEMPLATE_CATEGORY" val="diagram"/>
  <p:tag name="KSO_WM_TEMPLATE_INDEX" val="710"/>
  <p:tag name="KSO_WM_UNIT_INDEX" val="37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3"/>
  <p:tag name="KSO_WM_UNIT_ID" val="diagram710_6*l_i*1_13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4"/>
  <p:tag name="KSO_WM_UNIT_ID" val="diagram710_6*l_i*1_14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3_1"/>
  <p:tag name="KSO_WM_UNIT_ID" val="diagram710_6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5"/>
  <p:tag name="KSO_WM_UNIT_ID" val="diagram710_6*l_i*1_15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6710</Words>
  <Application>WPS 演示</Application>
  <PresentationFormat>宽屏</PresentationFormat>
  <Paragraphs>412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印品黑体</vt:lpstr>
      <vt:lpstr>Vrinda</vt:lpstr>
      <vt:lpstr>Arial Unicode MS</vt:lpstr>
      <vt:lpstr>Wingdings</vt:lpstr>
      <vt:lpstr>Open Sans Light</vt:lpstr>
      <vt:lpstr>Segoe Print</vt:lpstr>
      <vt:lpstr>Lato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72</cp:revision>
  <dcterms:created xsi:type="dcterms:W3CDTF">2019-07-11T04:27:00Z</dcterms:created>
  <dcterms:modified xsi:type="dcterms:W3CDTF">2019-07-26T06:36:35Z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